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7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echnika" panose="020B0604020202020204" charset="0"/>
      <p:regular r:id="rId22"/>
      <p:bold r:id="rId23"/>
      <p:italic r:id="rId24"/>
      <p:boldItalic r:id="rId25"/>
    </p:embeddedFont>
    <p:embeddedFont>
      <p:font typeface="Technika-Bold" panose="00000600000000000000" charset="0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A396F6-26A8-4D2E-9798-21F4CAF584BA}" v="7" dt="2022-06-13T14:34:27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432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drej" userId="9377d0126796feba" providerId="LiveId" clId="{27A396F6-26A8-4D2E-9798-21F4CAF584BA}"/>
    <pc:docChg chg="undo custSel addSld modSld sldOrd">
      <pc:chgData name="Ondrej" userId="9377d0126796feba" providerId="LiveId" clId="{27A396F6-26A8-4D2E-9798-21F4CAF584BA}" dt="2022-06-13T14:34:31.762" v="214" actId="962"/>
      <pc:docMkLst>
        <pc:docMk/>
      </pc:docMkLst>
      <pc:sldChg chg="modSp mod">
        <pc:chgData name="Ondrej" userId="9377d0126796feba" providerId="LiveId" clId="{27A396F6-26A8-4D2E-9798-21F4CAF584BA}" dt="2022-06-11T09:01:28.045" v="80" actId="20577"/>
        <pc:sldMkLst>
          <pc:docMk/>
          <pc:sldMk cId="184452077" sldId="256"/>
        </pc:sldMkLst>
        <pc:spChg chg="mod">
          <ac:chgData name="Ondrej" userId="9377d0126796feba" providerId="LiveId" clId="{27A396F6-26A8-4D2E-9798-21F4CAF584BA}" dt="2022-06-11T09:01:28.045" v="80" actId="20577"/>
          <ac:spMkLst>
            <pc:docMk/>
            <pc:sldMk cId="184452077" sldId="256"/>
            <ac:spMk id="3" creationId="{0DECAC96-DFD0-3B70-64F4-DC8F684D2FB8}"/>
          </ac:spMkLst>
        </pc:spChg>
      </pc:sldChg>
      <pc:sldChg chg="modSp mod">
        <pc:chgData name="Ondrej" userId="9377d0126796feba" providerId="LiveId" clId="{27A396F6-26A8-4D2E-9798-21F4CAF584BA}" dt="2022-06-11T16:06:13.424" v="119" actId="20577"/>
        <pc:sldMkLst>
          <pc:docMk/>
          <pc:sldMk cId="3921882889" sldId="257"/>
        </pc:sldMkLst>
        <pc:spChg chg="mod">
          <ac:chgData name="Ondrej" userId="9377d0126796feba" providerId="LiveId" clId="{27A396F6-26A8-4D2E-9798-21F4CAF584BA}" dt="2022-06-11T16:06:13.424" v="119" actId="20577"/>
          <ac:spMkLst>
            <pc:docMk/>
            <pc:sldMk cId="3921882889" sldId="257"/>
            <ac:spMk id="5" creationId="{EE88B495-CA24-3607-323C-D8372D219BDE}"/>
          </ac:spMkLst>
        </pc:spChg>
        <pc:spChg chg="mod">
          <ac:chgData name="Ondrej" userId="9377d0126796feba" providerId="LiveId" clId="{27A396F6-26A8-4D2E-9798-21F4CAF584BA}" dt="2022-06-11T09:02:14.133" v="81" actId="20577"/>
          <ac:spMkLst>
            <pc:docMk/>
            <pc:sldMk cId="3921882889" sldId="257"/>
            <ac:spMk id="7" creationId="{914A9CAA-4FB1-3AE0-EE80-F52D11D47EAC}"/>
          </ac:spMkLst>
        </pc:spChg>
      </pc:sldChg>
      <pc:sldChg chg="addSp delSp modSp mod">
        <pc:chgData name="Ondrej" userId="9377d0126796feba" providerId="LiveId" clId="{27A396F6-26A8-4D2E-9798-21F4CAF584BA}" dt="2022-06-11T16:06:21.885" v="125" actId="20577"/>
        <pc:sldMkLst>
          <pc:docMk/>
          <pc:sldMk cId="1160319831" sldId="258"/>
        </pc:sldMkLst>
        <pc:spChg chg="mod">
          <ac:chgData name="Ondrej" userId="9377d0126796feba" providerId="LiveId" clId="{27A396F6-26A8-4D2E-9798-21F4CAF584BA}" dt="2022-06-09T19:40:20.697" v="16" actId="1076"/>
          <ac:spMkLst>
            <pc:docMk/>
            <pc:sldMk cId="1160319831" sldId="258"/>
            <ac:spMk id="5" creationId="{0C968424-2334-4217-B39D-6BEB804EF226}"/>
          </ac:spMkLst>
        </pc:spChg>
        <pc:spChg chg="mod">
          <ac:chgData name="Ondrej" userId="9377d0126796feba" providerId="LiveId" clId="{27A396F6-26A8-4D2E-9798-21F4CAF584BA}" dt="2022-06-09T19:40:31.531" v="18" actId="1076"/>
          <ac:spMkLst>
            <pc:docMk/>
            <pc:sldMk cId="1160319831" sldId="258"/>
            <ac:spMk id="6" creationId="{988A49E3-8215-4A8E-8DD1-196F688F1EE6}"/>
          </ac:spMkLst>
        </pc:spChg>
        <pc:spChg chg="mod">
          <ac:chgData name="Ondrej" userId="9377d0126796feba" providerId="LiveId" clId="{27A396F6-26A8-4D2E-9798-21F4CAF584BA}" dt="2022-06-09T19:40:35.841" v="19" actId="1076"/>
          <ac:spMkLst>
            <pc:docMk/>
            <pc:sldMk cId="1160319831" sldId="258"/>
            <ac:spMk id="7" creationId="{F9C7B65A-2194-4DC2-A0FD-65F251D93F6D}"/>
          </ac:spMkLst>
        </pc:spChg>
        <pc:spChg chg="mod">
          <ac:chgData name="Ondrej" userId="9377d0126796feba" providerId="LiveId" clId="{27A396F6-26A8-4D2E-9798-21F4CAF584BA}" dt="2022-06-09T19:40:25.105" v="17" actId="1076"/>
          <ac:spMkLst>
            <pc:docMk/>
            <pc:sldMk cId="1160319831" sldId="258"/>
            <ac:spMk id="8" creationId="{CA7E944F-1E3F-49A2-8D7F-F88AE31EBB11}"/>
          </ac:spMkLst>
        </pc:spChg>
        <pc:spChg chg="mod">
          <ac:chgData name="Ondrej" userId="9377d0126796feba" providerId="LiveId" clId="{27A396F6-26A8-4D2E-9798-21F4CAF584BA}" dt="2022-06-11T16:06:21.885" v="125" actId="20577"/>
          <ac:spMkLst>
            <pc:docMk/>
            <pc:sldMk cId="1160319831" sldId="258"/>
            <ac:spMk id="10" creationId="{8B65D8B8-BD5E-A76A-347C-65B9A2D931AB}"/>
          </ac:spMkLst>
        </pc:spChg>
        <pc:spChg chg="mod">
          <ac:chgData name="Ondrej" userId="9377d0126796feba" providerId="LiveId" clId="{27A396F6-26A8-4D2E-9798-21F4CAF584BA}" dt="2022-06-11T09:02:16.597" v="82" actId="20577"/>
          <ac:spMkLst>
            <pc:docMk/>
            <pc:sldMk cId="1160319831" sldId="258"/>
            <ac:spMk id="13" creationId="{904CD374-7FF0-1972-7AC9-71809D34146A}"/>
          </ac:spMkLst>
        </pc:spChg>
        <pc:picChg chg="add mod ord">
          <ac:chgData name="Ondrej" userId="9377d0126796feba" providerId="LiveId" clId="{27A396F6-26A8-4D2E-9798-21F4CAF584BA}" dt="2022-06-09T19:40:17.510" v="15" actId="167"/>
          <ac:picMkLst>
            <pc:docMk/>
            <pc:sldMk cId="1160319831" sldId="258"/>
            <ac:picMk id="3" creationId="{2E361E24-1C1E-CC66-BF60-1888EEB819BA}"/>
          </ac:picMkLst>
        </pc:picChg>
        <pc:picChg chg="del">
          <ac:chgData name="Ondrej" userId="9377d0126796feba" providerId="LiveId" clId="{27A396F6-26A8-4D2E-9798-21F4CAF584BA}" dt="2022-06-09T19:39:39.170" v="0" actId="478"/>
          <ac:picMkLst>
            <pc:docMk/>
            <pc:sldMk cId="1160319831" sldId="258"/>
            <ac:picMk id="4" creationId="{74C746CB-2FFB-487C-8FD5-989E7E05C5B2}"/>
          </ac:picMkLst>
        </pc:picChg>
      </pc:sldChg>
      <pc:sldChg chg="modSp mod">
        <pc:chgData name="Ondrej" userId="9377d0126796feba" providerId="LiveId" clId="{27A396F6-26A8-4D2E-9798-21F4CAF584BA}" dt="2022-06-11T16:06:27.789" v="129" actId="20577"/>
        <pc:sldMkLst>
          <pc:docMk/>
          <pc:sldMk cId="1277505427" sldId="259"/>
        </pc:sldMkLst>
        <pc:spChg chg="mod">
          <ac:chgData name="Ondrej" userId="9377d0126796feba" providerId="LiveId" clId="{27A396F6-26A8-4D2E-9798-21F4CAF584BA}" dt="2022-06-11T16:06:27.789" v="129" actId="20577"/>
          <ac:spMkLst>
            <pc:docMk/>
            <pc:sldMk cId="1277505427" sldId="259"/>
            <ac:spMk id="5" creationId="{77DC95DA-68DD-815E-0F9F-A8917CD50870}"/>
          </ac:spMkLst>
        </pc:spChg>
        <pc:spChg chg="mod">
          <ac:chgData name="Ondrej" userId="9377d0126796feba" providerId="LiveId" clId="{27A396F6-26A8-4D2E-9798-21F4CAF584BA}" dt="2022-06-11T09:02:19.330" v="83" actId="20577"/>
          <ac:spMkLst>
            <pc:docMk/>
            <pc:sldMk cId="1277505427" sldId="259"/>
            <ac:spMk id="10" creationId="{F0C1ABC5-4185-773C-D4C7-10AD47F8E98D}"/>
          </ac:spMkLst>
        </pc:spChg>
      </pc:sldChg>
      <pc:sldChg chg="modSp mod">
        <pc:chgData name="Ondrej" userId="9377d0126796feba" providerId="LiveId" clId="{27A396F6-26A8-4D2E-9798-21F4CAF584BA}" dt="2022-06-11T16:06:31.851" v="131" actId="20577"/>
        <pc:sldMkLst>
          <pc:docMk/>
          <pc:sldMk cId="2113517677" sldId="261"/>
        </pc:sldMkLst>
        <pc:spChg chg="mod">
          <ac:chgData name="Ondrej" userId="9377d0126796feba" providerId="LiveId" clId="{27A396F6-26A8-4D2E-9798-21F4CAF584BA}" dt="2022-06-11T16:06:31.851" v="131" actId="20577"/>
          <ac:spMkLst>
            <pc:docMk/>
            <pc:sldMk cId="2113517677" sldId="261"/>
            <ac:spMk id="4" creationId="{1C2C2E0F-F89A-5DB5-E923-34F520982FB2}"/>
          </ac:spMkLst>
        </pc:spChg>
      </pc:sldChg>
      <pc:sldChg chg="modSp mod">
        <pc:chgData name="Ondrej" userId="9377d0126796feba" providerId="LiveId" clId="{27A396F6-26A8-4D2E-9798-21F4CAF584BA}" dt="2022-06-11T16:06:36.335" v="133" actId="20577"/>
        <pc:sldMkLst>
          <pc:docMk/>
          <pc:sldMk cId="3853553686" sldId="262"/>
        </pc:sldMkLst>
        <pc:spChg chg="mod">
          <ac:chgData name="Ondrej" userId="9377d0126796feba" providerId="LiveId" clId="{27A396F6-26A8-4D2E-9798-21F4CAF584BA}" dt="2022-06-11T16:06:36.335" v="133" actId="20577"/>
          <ac:spMkLst>
            <pc:docMk/>
            <pc:sldMk cId="3853553686" sldId="262"/>
            <ac:spMk id="6" creationId="{0EACA634-AF36-AB78-8C2D-2D284C0E816A}"/>
          </ac:spMkLst>
        </pc:spChg>
        <pc:spChg chg="mod">
          <ac:chgData name="Ondrej" userId="9377d0126796feba" providerId="LiveId" clId="{27A396F6-26A8-4D2E-9798-21F4CAF584BA}" dt="2022-06-11T09:02:22.255" v="84" actId="20577"/>
          <ac:spMkLst>
            <pc:docMk/>
            <pc:sldMk cId="3853553686" sldId="262"/>
            <ac:spMk id="8" creationId="{1EF68AEF-F292-6B48-204A-B18E15C5C69D}"/>
          </ac:spMkLst>
        </pc:spChg>
      </pc:sldChg>
      <pc:sldChg chg="modSp mod">
        <pc:chgData name="Ondrej" userId="9377d0126796feba" providerId="LiveId" clId="{27A396F6-26A8-4D2E-9798-21F4CAF584BA}" dt="2022-06-11T16:06:40.699" v="135" actId="20577"/>
        <pc:sldMkLst>
          <pc:docMk/>
          <pc:sldMk cId="3571508989" sldId="263"/>
        </pc:sldMkLst>
        <pc:spChg chg="mod">
          <ac:chgData name="Ondrej" userId="9377d0126796feba" providerId="LiveId" clId="{27A396F6-26A8-4D2E-9798-21F4CAF584BA}" dt="2022-06-11T16:06:40.699" v="135" actId="20577"/>
          <ac:spMkLst>
            <pc:docMk/>
            <pc:sldMk cId="3571508989" sldId="263"/>
            <ac:spMk id="12" creationId="{1FF1DDF9-BB31-1E36-EBD5-CE7656102882}"/>
          </ac:spMkLst>
        </pc:spChg>
        <pc:spChg chg="mod">
          <ac:chgData name="Ondrej" userId="9377d0126796feba" providerId="LiveId" clId="{27A396F6-26A8-4D2E-9798-21F4CAF584BA}" dt="2022-06-11T09:02:24.914" v="85" actId="20577"/>
          <ac:spMkLst>
            <pc:docMk/>
            <pc:sldMk cId="3571508989" sldId="263"/>
            <ac:spMk id="19" creationId="{F6A068E5-2D01-5658-A72C-727581D33A5A}"/>
          </ac:spMkLst>
        </pc:spChg>
      </pc:sldChg>
      <pc:sldChg chg="modSp mod">
        <pc:chgData name="Ondrej" userId="9377d0126796feba" providerId="LiveId" clId="{27A396F6-26A8-4D2E-9798-21F4CAF584BA}" dt="2022-06-11T16:06:44.309" v="137" actId="20577"/>
        <pc:sldMkLst>
          <pc:docMk/>
          <pc:sldMk cId="981135402" sldId="264"/>
        </pc:sldMkLst>
        <pc:spChg chg="mod">
          <ac:chgData name="Ondrej" userId="9377d0126796feba" providerId="LiveId" clId="{27A396F6-26A8-4D2E-9798-21F4CAF584BA}" dt="2022-06-11T16:06:44.309" v="137" actId="20577"/>
          <ac:spMkLst>
            <pc:docMk/>
            <pc:sldMk cId="981135402" sldId="264"/>
            <ac:spMk id="5" creationId="{6E3BFABE-B46B-51C7-A79A-D29D0513C691}"/>
          </ac:spMkLst>
        </pc:spChg>
        <pc:spChg chg="mod">
          <ac:chgData name="Ondrej" userId="9377d0126796feba" providerId="LiveId" clId="{27A396F6-26A8-4D2E-9798-21F4CAF584BA}" dt="2022-06-11T09:02:27.877" v="86" actId="20577"/>
          <ac:spMkLst>
            <pc:docMk/>
            <pc:sldMk cId="981135402" sldId="264"/>
            <ac:spMk id="7" creationId="{0ECEC433-147C-4E30-9F97-0D652E8BD8FB}"/>
          </ac:spMkLst>
        </pc:spChg>
      </pc:sldChg>
      <pc:sldChg chg="modSp mod">
        <pc:chgData name="Ondrej" userId="9377d0126796feba" providerId="LiveId" clId="{27A396F6-26A8-4D2E-9798-21F4CAF584BA}" dt="2022-06-11T16:06:48.136" v="140" actId="20577"/>
        <pc:sldMkLst>
          <pc:docMk/>
          <pc:sldMk cId="3182828849" sldId="265"/>
        </pc:sldMkLst>
        <pc:spChg chg="mod">
          <ac:chgData name="Ondrej" userId="9377d0126796feba" providerId="LiveId" clId="{27A396F6-26A8-4D2E-9798-21F4CAF584BA}" dt="2022-06-11T16:06:48.136" v="140" actId="20577"/>
          <ac:spMkLst>
            <pc:docMk/>
            <pc:sldMk cId="3182828849" sldId="265"/>
            <ac:spMk id="4" creationId="{A76701F0-A4D0-FF43-4760-845EA102E4E7}"/>
          </ac:spMkLst>
        </pc:spChg>
      </pc:sldChg>
      <pc:sldChg chg="addSp delSp modSp mod">
        <pc:chgData name="Ondrej" userId="9377d0126796feba" providerId="LiveId" clId="{27A396F6-26A8-4D2E-9798-21F4CAF584BA}" dt="2022-06-11T16:29:33.552" v="178" actId="20577"/>
        <pc:sldMkLst>
          <pc:docMk/>
          <pc:sldMk cId="4239165369" sldId="266"/>
        </pc:sldMkLst>
        <pc:spChg chg="mod">
          <ac:chgData name="Ondrej" userId="9377d0126796feba" providerId="LiveId" clId="{27A396F6-26A8-4D2E-9798-21F4CAF584BA}" dt="2022-06-11T16:29:33.552" v="178" actId="20577"/>
          <ac:spMkLst>
            <pc:docMk/>
            <pc:sldMk cId="4239165369" sldId="266"/>
            <ac:spMk id="3" creationId="{6189B3BF-9E91-5C7A-91DF-51441FFD7AE0}"/>
          </ac:spMkLst>
        </pc:spChg>
        <pc:spChg chg="mod">
          <ac:chgData name="Ondrej" userId="9377d0126796feba" providerId="LiveId" clId="{27A396F6-26A8-4D2E-9798-21F4CAF584BA}" dt="2022-06-11T16:23:32.926" v="157" actId="20577"/>
          <ac:spMkLst>
            <pc:docMk/>
            <pc:sldMk cId="4239165369" sldId="266"/>
            <ac:spMk id="4" creationId="{AA3442FB-AC47-48EF-99CD-B8D43C2D1329}"/>
          </ac:spMkLst>
        </pc:spChg>
        <pc:picChg chg="add mod">
          <ac:chgData name="Ondrej" userId="9377d0126796feba" providerId="LiveId" clId="{27A396F6-26A8-4D2E-9798-21F4CAF584BA}" dt="2022-06-10T11:35:43.035" v="40" actId="1076"/>
          <ac:picMkLst>
            <pc:docMk/>
            <pc:sldMk cId="4239165369" sldId="266"/>
            <ac:picMk id="6" creationId="{BAB8FD6B-1A92-D9F3-B05D-15E2F7F952B5}"/>
          </ac:picMkLst>
        </pc:picChg>
        <pc:picChg chg="del">
          <ac:chgData name="Ondrej" userId="9377d0126796feba" providerId="LiveId" clId="{27A396F6-26A8-4D2E-9798-21F4CAF584BA}" dt="2022-06-10T11:35:26.889" v="37" actId="478"/>
          <ac:picMkLst>
            <pc:docMk/>
            <pc:sldMk cId="4239165369" sldId="266"/>
            <ac:picMk id="7" creationId="{47A8B9C5-C885-66F9-0441-E9B54B516784}"/>
          </ac:picMkLst>
        </pc:picChg>
      </pc:sldChg>
      <pc:sldChg chg="modSp mod">
        <pc:chgData name="Ondrej" userId="9377d0126796feba" providerId="LiveId" clId="{27A396F6-26A8-4D2E-9798-21F4CAF584BA}" dt="2022-06-11T16:30:03.870" v="207" actId="20578"/>
        <pc:sldMkLst>
          <pc:docMk/>
          <pc:sldMk cId="575281264" sldId="267"/>
        </pc:sldMkLst>
        <pc:spChg chg="mod">
          <ac:chgData name="Ondrej" userId="9377d0126796feba" providerId="LiveId" clId="{27A396F6-26A8-4D2E-9798-21F4CAF584BA}" dt="2022-06-11T16:30:03.870" v="207" actId="20578"/>
          <ac:spMkLst>
            <pc:docMk/>
            <pc:sldMk cId="575281264" sldId="267"/>
            <ac:spMk id="3" creationId="{6253F4CC-74CA-1638-E95F-54B000D96D2A}"/>
          </ac:spMkLst>
        </pc:spChg>
        <pc:spChg chg="mod">
          <ac:chgData name="Ondrej" userId="9377d0126796feba" providerId="LiveId" clId="{27A396F6-26A8-4D2E-9798-21F4CAF584BA}" dt="2022-06-11T16:06:58.982" v="149" actId="20577"/>
          <ac:spMkLst>
            <pc:docMk/>
            <pc:sldMk cId="575281264" sldId="267"/>
            <ac:spMk id="4" creationId="{5CE8C45A-BFCB-F59B-0DEE-664CCBEBF851}"/>
          </ac:spMkLst>
        </pc:spChg>
      </pc:sldChg>
      <pc:sldChg chg="addSp delSp modSp mod">
        <pc:chgData name="Ondrej" userId="9377d0126796feba" providerId="LiveId" clId="{27A396F6-26A8-4D2E-9798-21F4CAF584BA}" dt="2022-06-13T14:34:31.762" v="214" actId="962"/>
        <pc:sldMkLst>
          <pc:docMk/>
          <pc:sldMk cId="3229728525" sldId="268"/>
        </pc:sldMkLst>
        <pc:spChg chg="mod">
          <ac:chgData name="Ondrej" userId="9377d0126796feba" providerId="LiveId" clId="{27A396F6-26A8-4D2E-9798-21F4CAF584BA}" dt="2022-06-11T16:06:50.855" v="143" actId="20577"/>
          <ac:spMkLst>
            <pc:docMk/>
            <pc:sldMk cId="3229728525" sldId="268"/>
            <ac:spMk id="4" creationId="{DE827E1E-1039-5FC7-CD2C-1B523DE0D55E}"/>
          </ac:spMkLst>
        </pc:spChg>
        <pc:spChg chg="mod">
          <ac:chgData name="Ondrej" userId="9377d0126796feba" providerId="LiveId" clId="{27A396F6-26A8-4D2E-9798-21F4CAF584BA}" dt="2022-06-10T11:38:50.984" v="79" actId="20577"/>
          <ac:spMkLst>
            <pc:docMk/>
            <pc:sldMk cId="3229728525" sldId="268"/>
            <ac:spMk id="6" creationId="{44B1EA2B-FD33-6A00-365F-2C597F9BFD26}"/>
          </ac:spMkLst>
        </pc:spChg>
        <pc:spChg chg="mod">
          <ac:chgData name="Ondrej" userId="9377d0126796feba" providerId="LiveId" clId="{27A396F6-26A8-4D2E-9798-21F4CAF584BA}" dt="2022-06-11T16:29:38.378" v="180" actId="20577"/>
          <ac:spMkLst>
            <pc:docMk/>
            <pc:sldMk cId="3229728525" sldId="268"/>
            <ac:spMk id="9" creationId="{D36CB662-6B09-6928-7C05-CF38BD22BEE6}"/>
          </ac:spMkLst>
        </pc:spChg>
        <pc:picChg chg="add mod">
          <ac:chgData name="Ondrej" userId="9377d0126796feba" providerId="LiveId" clId="{27A396F6-26A8-4D2E-9798-21F4CAF584BA}" dt="2022-06-13T14:34:31.762" v="214" actId="962"/>
          <ac:picMkLst>
            <pc:docMk/>
            <pc:sldMk cId="3229728525" sldId="268"/>
            <ac:picMk id="3" creationId="{31D6557C-DDDD-8427-ED15-E6CD6CE0C684}"/>
          </ac:picMkLst>
        </pc:picChg>
        <pc:picChg chg="del">
          <ac:chgData name="Ondrej" userId="9377d0126796feba" providerId="LiveId" clId="{27A396F6-26A8-4D2E-9798-21F4CAF584BA}" dt="2022-06-13T14:34:11.032" v="209" actId="478"/>
          <ac:picMkLst>
            <pc:docMk/>
            <pc:sldMk cId="3229728525" sldId="268"/>
            <ac:picMk id="8" creationId="{EB48DCE4-B7FD-0372-9B88-CF849DCD0A7A}"/>
          </ac:picMkLst>
        </pc:picChg>
      </pc:sldChg>
      <pc:sldChg chg="modSp mod">
        <pc:chgData name="Ondrej" userId="9377d0126796feba" providerId="LiveId" clId="{27A396F6-26A8-4D2E-9798-21F4CAF584BA}" dt="2022-06-11T16:06:54.059" v="146" actId="20577"/>
        <pc:sldMkLst>
          <pc:docMk/>
          <pc:sldMk cId="2003455966" sldId="269"/>
        </pc:sldMkLst>
        <pc:spChg chg="mod">
          <ac:chgData name="Ondrej" userId="9377d0126796feba" providerId="LiveId" clId="{27A396F6-26A8-4D2E-9798-21F4CAF584BA}" dt="2022-06-10T11:38:20.625" v="52" actId="1076"/>
          <ac:spMkLst>
            <pc:docMk/>
            <pc:sldMk cId="2003455966" sldId="269"/>
            <ac:spMk id="3" creationId="{B2BF6FCF-C608-D6F4-9C5E-5AB7CDD85443}"/>
          </ac:spMkLst>
        </pc:spChg>
        <pc:spChg chg="mod">
          <ac:chgData name="Ondrej" userId="9377d0126796feba" providerId="LiveId" clId="{27A396F6-26A8-4D2E-9798-21F4CAF584BA}" dt="2022-06-11T16:06:54.059" v="146" actId="20577"/>
          <ac:spMkLst>
            <pc:docMk/>
            <pc:sldMk cId="2003455966" sldId="269"/>
            <ac:spMk id="4" creationId="{98747A79-BC51-5C0D-D724-A5B72EEB78CE}"/>
          </ac:spMkLst>
        </pc:spChg>
        <pc:picChg chg="mod">
          <ac:chgData name="Ondrej" userId="9377d0126796feba" providerId="LiveId" clId="{27A396F6-26A8-4D2E-9798-21F4CAF584BA}" dt="2022-06-10T11:38:20.625" v="52" actId="1076"/>
          <ac:picMkLst>
            <pc:docMk/>
            <pc:sldMk cId="2003455966" sldId="269"/>
            <ac:picMk id="10" creationId="{2B55FAB4-84C6-E76C-A4A4-810415AA6F93}"/>
          </ac:picMkLst>
        </pc:picChg>
      </pc:sldChg>
      <pc:sldChg chg="addSp delSp modSp new mod ord">
        <pc:chgData name="Ondrej" userId="9377d0126796feba" providerId="LiveId" clId="{27A396F6-26A8-4D2E-9798-21F4CAF584BA}" dt="2022-06-11T16:30:24.545" v="208"/>
        <pc:sldMkLst>
          <pc:docMk/>
          <pc:sldMk cId="817794211" sldId="270"/>
        </pc:sldMkLst>
        <pc:spChg chg="del">
          <ac:chgData name="Ondrej" userId="9377d0126796feba" providerId="LiveId" clId="{27A396F6-26A8-4D2E-9798-21F4CAF584BA}" dt="2022-06-11T16:04:35.908" v="89" actId="478"/>
          <ac:spMkLst>
            <pc:docMk/>
            <pc:sldMk cId="817794211" sldId="270"/>
            <ac:spMk id="2" creationId="{A566C7D0-C49E-1B8D-BA7C-FF8BF81BBC83}"/>
          </ac:spMkLst>
        </pc:spChg>
        <pc:spChg chg="del">
          <ac:chgData name="Ondrej" userId="9377d0126796feba" providerId="LiveId" clId="{27A396F6-26A8-4D2E-9798-21F4CAF584BA}" dt="2022-06-11T16:04:36.757" v="90" actId="478"/>
          <ac:spMkLst>
            <pc:docMk/>
            <pc:sldMk cId="817794211" sldId="270"/>
            <ac:spMk id="3" creationId="{17B7A6C3-0175-2638-280B-FCC1462D535E}"/>
          </ac:spMkLst>
        </pc:spChg>
        <pc:spChg chg="mod">
          <ac:chgData name="Ondrej" userId="9377d0126796feba" providerId="LiveId" clId="{27A396F6-26A8-4D2E-9798-21F4CAF584BA}" dt="2022-06-11T16:06:16.872" v="121" actId="20577"/>
          <ac:spMkLst>
            <pc:docMk/>
            <pc:sldMk cId="817794211" sldId="270"/>
            <ac:spMk id="4" creationId="{DAB605A1-3B72-1570-30AB-465C0F2313F9}"/>
          </ac:spMkLst>
        </pc:spChg>
        <pc:spChg chg="add mod">
          <ac:chgData name="Ondrej" userId="9377d0126796feba" providerId="LiveId" clId="{27A396F6-26A8-4D2E-9798-21F4CAF584BA}" dt="2022-06-11T16:30:24.545" v="208"/>
          <ac:spMkLst>
            <pc:docMk/>
            <pc:sldMk cId="817794211" sldId="270"/>
            <ac:spMk id="9" creationId="{2D362077-E339-B0BD-D834-9F48DB81A180}"/>
          </ac:spMkLst>
        </pc:spChg>
        <pc:spChg chg="add mod">
          <ac:chgData name="Ondrej" userId="9377d0126796feba" providerId="LiveId" clId="{27A396F6-26A8-4D2E-9798-21F4CAF584BA}" dt="2022-06-11T16:29:25.743" v="176" actId="1076"/>
          <ac:spMkLst>
            <pc:docMk/>
            <pc:sldMk cId="817794211" sldId="270"/>
            <ac:spMk id="10" creationId="{A499B7AD-B088-43C3-04C5-9606C04EB8B2}"/>
          </ac:spMkLst>
        </pc:spChg>
        <pc:picChg chg="add mod">
          <ac:chgData name="Ondrej" userId="9377d0126796feba" providerId="LiveId" clId="{27A396F6-26A8-4D2E-9798-21F4CAF584BA}" dt="2022-06-11T16:05:39.125" v="115" actId="1076"/>
          <ac:picMkLst>
            <pc:docMk/>
            <pc:sldMk cId="817794211" sldId="270"/>
            <ac:picMk id="7" creationId="{238661AE-73C3-734C-69E2-7B6A9048BF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B0607E8F-A1E7-7DFE-1F6D-575C647CA7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2C4CC4E1-1F3D-CE44-CD94-4B8BE302B1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78AF8-A6AF-4C6C-B812-CAB409C6A8AE}" type="datetime1">
              <a:rPr lang="cs-CZ" smtClean="0"/>
              <a:t>13.06.2022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331C85A-E0F0-8A47-4391-702420E4FD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BEB46D7-A6BB-F769-6FC9-45C8BE8D59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E811A-EBDA-4911-8020-938B2C18CF2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44498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FEE94-AE36-4720-81AE-89B9CD716B00}" type="datetime1">
              <a:rPr lang="cs-CZ" smtClean="0"/>
              <a:t>13.06.2022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A6209-AD72-4D72-B4B9-3852902B608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5087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0" y="5"/>
            <a:ext cx="9144000" cy="6857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5"/>
            <a:ext cx="7736694" cy="1446663"/>
          </a:xfrm>
        </p:spPr>
        <p:txBody>
          <a:bodyPr anchor="t"/>
          <a:lstStyle>
            <a:lvl1pPr algn="l">
              <a:defRPr lang="cs-CZ" sz="3600" b="1" i="0" u="none" strike="noStrike" kern="4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36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3600" b="1" i="0" u="none" strike="noStrike" baseline="0" dirty="0">
                <a:latin typeface="Technika-Bold" panose="00000600000000000000" pitchFamily="50" charset="-18"/>
              </a:rPr>
            </a:br>
            <a:r>
              <a:rPr lang="cs-CZ" sz="36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2" y="3441736"/>
            <a:ext cx="7736693" cy="1771721"/>
          </a:xfrm>
        </p:spPr>
        <p:txBody>
          <a:bodyPr/>
          <a:lstStyle>
            <a:lvl1pPr marL="0" indent="0" algn="l">
              <a:buNone/>
              <a:defRPr lang="cs-CZ" sz="1800" b="1" i="0" u="none" strike="noStrike" kern="2800" baseline="0" smtClean="0">
                <a:solidFill>
                  <a:schemeClr val="bg1"/>
                </a:solidFill>
                <a:latin typeface="Technika-Bold" panose="00000600000000000000" pitchFamily="50" charset="-18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pic>
        <p:nvPicPr>
          <p:cNvPr id="5" name="Obrázek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3" y="274320"/>
            <a:ext cx="1773814" cy="863526"/>
          </a:xfrm>
          <a:prstGeom prst="rect">
            <a:avLst/>
          </a:prstGeom>
        </p:spPr>
      </p:pic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9414336-0CF3-7F08-A098-18AAB51BB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324694" y="274320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</a:t>
            </a:r>
            <a:r>
              <a:rPr lang="cs-CZ" dirty="0" err="1"/>
              <a:t>Timepix</a:t>
            </a:r>
            <a:r>
              <a:rPr lang="cs-CZ" dirty="0"/>
              <a:t> 2 na bázi MCU</a:t>
            </a:r>
          </a:p>
        </p:txBody>
      </p:sp>
      <p:sp>
        <p:nvSpPr>
          <p:cNvPr id="8" name="Zástupný symbol pro číslo snímku 7">
            <a:extLst>
              <a:ext uri="{FF2B5EF4-FFF2-40B4-BE49-F238E27FC236}">
                <a16:creationId xmlns:a16="http://schemas.microsoft.com/office/drawing/2014/main" id="{7A035C05-1A0C-4115-BBF2-D71DA3225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‹#›</a:t>
            </a:fld>
            <a:r>
              <a:rPr lang="en-US"/>
              <a:t> z 8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9790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9144001" cy="6857999"/>
          </a:xfrm>
          <a:prstGeom prst="rect">
            <a:avLst/>
          </a:prstGeom>
        </p:spPr>
      </p:pic>
      <p:pic>
        <p:nvPicPr>
          <p:cNvPr id="7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3" y="274324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080000" y="1800005"/>
            <a:ext cx="7736694" cy="1446663"/>
          </a:xfrm>
        </p:spPr>
        <p:txBody>
          <a:bodyPr anchor="t"/>
          <a:lstStyle>
            <a:lvl1pPr algn="l">
              <a:defRPr lang="cs-CZ" sz="36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</a:lstStyle>
          <a:p>
            <a:r>
              <a:rPr lang="cs-CZ" sz="3600" b="1" i="0" u="none" strike="noStrike" baseline="0" dirty="0">
                <a:latin typeface="Technika-Bold" panose="00000600000000000000" pitchFamily="50" charset="-18"/>
              </a:rPr>
              <a:t>TITUL PREZENTACE</a:t>
            </a:r>
            <a:br>
              <a:rPr lang="cs-CZ" sz="3600" b="1" i="0" u="none" strike="noStrike" baseline="0" dirty="0">
                <a:latin typeface="Technika-Bold" panose="00000600000000000000" pitchFamily="50" charset="-18"/>
              </a:rPr>
            </a:br>
            <a:r>
              <a:rPr lang="cs-CZ" sz="3600" b="1" i="0" u="none" strike="noStrike" baseline="0" dirty="0">
                <a:latin typeface="Technika-Bold" panose="00000600000000000000" pitchFamily="50" charset="-18"/>
              </a:rPr>
              <a:t>PODTITUL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80002" y="3441736"/>
            <a:ext cx="7736693" cy="1771721"/>
          </a:xfrm>
        </p:spPr>
        <p:txBody>
          <a:bodyPr/>
          <a:lstStyle>
            <a:lvl1pPr marL="0" indent="0" algn="l">
              <a:buNone/>
              <a:defRPr lang="cs-CZ" sz="1800" b="1" i="0" u="none" strike="noStrike" kern="2800" baseline="0" smtClean="0">
                <a:solidFill>
                  <a:schemeClr val="tx1"/>
                </a:solidFill>
                <a:latin typeface="Technika-Bold" panose="00000600000000000000" pitchFamily="50" charset="-18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cs-CZ" dirty="0"/>
              <a:t>NÁZEV FAKULTY A PRACOVIŠTĚ</a:t>
            </a:r>
            <a:br>
              <a:rPr lang="en-US" dirty="0"/>
            </a:br>
            <a:r>
              <a:rPr lang="cs-CZ" dirty="0"/>
              <a:t>AUTOR/TITUL JMÉNO PŘÍJMENÍ</a:t>
            </a:r>
            <a:br>
              <a:rPr lang="en-US" dirty="0"/>
            </a:br>
            <a:r>
              <a:rPr lang="cs-CZ" dirty="0"/>
              <a:t>DATUM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80BC3F47-35D4-BB9C-DA3A-127132B020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59294" y="6226858"/>
            <a:ext cx="2057400" cy="365125"/>
          </a:xfrm>
        </p:spPr>
        <p:txBody>
          <a:bodyPr/>
          <a:lstStyle/>
          <a:p>
            <a:fld id="{A541C3C4-3FE4-452E-A0BF-070C2AEEEE8E}" type="slidenum">
              <a:rPr lang="cs-CZ" smtClean="0"/>
              <a:pPr/>
              <a:t>‹#›</a:t>
            </a:fld>
            <a:r>
              <a:rPr lang="en-US"/>
              <a:t> z 8</a:t>
            </a:r>
            <a:endParaRPr lang="cs-CZ" dirty="0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C5C2D9B-71D1-70E3-9230-2B695EC07B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  <a:ln>
            <a:noFill/>
            <a:prstDash val="dash"/>
          </a:ln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</a:t>
            </a:r>
            <a:r>
              <a:rPr lang="cs-CZ" dirty="0" err="1"/>
              <a:t>Timepix</a:t>
            </a:r>
            <a:r>
              <a:rPr lang="cs-CZ" dirty="0"/>
              <a:t> 2 na bázi MCU</a:t>
            </a:r>
          </a:p>
        </p:txBody>
      </p:sp>
    </p:spTree>
    <p:extLst>
      <p:ext uri="{BB962C8B-B14F-4D97-AF65-F5344CB8AC3E}">
        <p14:creationId xmlns:p14="http://schemas.microsoft.com/office/powerpoint/2010/main" val="1057167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0000" y="1800000"/>
            <a:ext cx="7794000" cy="1087934"/>
          </a:xfrm>
        </p:spPr>
        <p:txBody>
          <a:bodyPr anchor="t"/>
          <a:lstStyle>
            <a:lvl1pPr>
              <a:defRPr sz="2100" kern="2800" baseline="0">
                <a:latin typeface="Technika-Bold" panose="00000600000000000000" pitchFamily="50" charset="-18"/>
              </a:defRPr>
            </a:lvl1pPr>
          </a:lstStyle>
          <a:p>
            <a:r>
              <a:rPr lang="cs-CZ" dirty="0"/>
              <a:t>PODTITUL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79999" y="3059766"/>
            <a:ext cx="7794000" cy="3528000"/>
          </a:xfrm>
        </p:spPr>
        <p:txBody>
          <a:bodyPr>
            <a:normAutofit/>
          </a:bodyPr>
          <a:lstStyle>
            <a:lvl1pPr marL="0" indent="0">
              <a:buNone/>
              <a:defRPr sz="15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TEXT</a:t>
            </a:r>
            <a:endParaRPr lang="en-US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71173CD7-5C6F-9C2E-BAC7-7B47ECCEBB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cs-CZ"/>
              <a:t>Návrh HW prototypu vyčítacího zařízení pro pixelový detektor Timepix 2 na bázi MCU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05ADB8C-88CF-5CF4-06AA-A9D01232BC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‹#›</a:t>
            </a:fld>
            <a:r>
              <a:rPr lang="en-US"/>
              <a:t> z 8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7684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7198" y="1800001"/>
            <a:ext cx="7696800" cy="4788000"/>
          </a:xfrm>
        </p:spPr>
        <p:txBody>
          <a:bodyPr>
            <a:normAutofit/>
          </a:bodyPr>
          <a:lstStyle>
            <a:lvl1pPr marL="0" indent="0">
              <a:buNone/>
              <a:defRPr sz="15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407BB293-E3E8-C537-7E1A-D0B6B00EE3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cs-CZ"/>
              <a:t>Návrh HW prototypu vyčítacího zařízení pro pixelový detektor Timepix 2 na bázi MCU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19729D9-133A-277C-F8FA-76CFC85C05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‹#›</a:t>
            </a:fld>
            <a:r>
              <a:rPr lang="en-US"/>
              <a:t> z 8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3419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 userDrawn="1"/>
        </p:nvSpPr>
        <p:spPr>
          <a:xfrm>
            <a:off x="2067643" y="368300"/>
            <a:ext cx="6888707" cy="122848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0000" y="270000"/>
            <a:ext cx="8604000" cy="6318000"/>
          </a:xfrm>
        </p:spPr>
        <p:txBody>
          <a:bodyPr>
            <a:normAutofit/>
          </a:bodyPr>
          <a:lstStyle>
            <a:lvl1pPr marL="0" indent="0" algn="ctr">
              <a:buNone/>
              <a:defRPr sz="1500" kern="3000" baseline="0">
                <a:latin typeface="Technika-Bold" panose="00000600000000000000" pitchFamily="50" charset="-18"/>
              </a:defRPr>
            </a:lvl1pPr>
          </a:lstStyle>
          <a:p>
            <a:pPr lvl="0"/>
            <a:r>
              <a:rPr lang="cs-CZ" dirty="0"/>
              <a:t>VLOŽIT OBRÁZEK</a:t>
            </a:r>
            <a:endParaRPr lang="en-US" dirty="0"/>
          </a:p>
        </p:txBody>
      </p:sp>
      <p:sp>
        <p:nvSpPr>
          <p:cNvPr id="2" name="Zástupný symbol pro zápatí 1">
            <a:extLst>
              <a:ext uri="{FF2B5EF4-FFF2-40B4-BE49-F238E27FC236}">
                <a16:creationId xmlns:a16="http://schemas.microsoft.com/office/drawing/2014/main" id="{B55D7E4A-7BF2-C048-6A96-045E91F33F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cs-CZ"/>
              <a:t>Návrh HW prototypu vyčítacího zařízení pro pixelový detektor Timepix 2 na bázi MCU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C3A2E23-8286-2394-455E-8FFF8CB867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‹#›</a:t>
            </a:fld>
            <a:r>
              <a:rPr lang="en-US"/>
              <a:t> z 8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2073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0000" y="1440004"/>
            <a:ext cx="779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0000" y="2880000"/>
            <a:ext cx="7794000" cy="370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  <a:p>
            <a:pPr lvl="3"/>
            <a:r>
              <a:rPr lang="cs-CZ" dirty="0"/>
              <a:t>Čtvrtá úroveň</a:t>
            </a:r>
          </a:p>
          <a:p>
            <a:pPr lvl="4"/>
            <a:r>
              <a:rPr lang="cs-CZ" dirty="0"/>
              <a:t>Pátá úroveň</a:t>
            </a:r>
            <a:endParaRPr lang="en-US" dirty="0"/>
          </a:p>
        </p:txBody>
      </p:sp>
      <p:pic>
        <p:nvPicPr>
          <p:cNvPr id="1026" name="Picture 2" descr="https://www.email.cz/download/i/J_cdaADwWifiayZrAXd9jpkdWor_gYe_4QlhA3zsTzSB0jpv76wY4UUYT-LRJNvubDBn-to/logo_cvut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3" y="274324"/>
            <a:ext cx="1770611" cy="8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EEFFB20-0572-C2E2-0F25-50FB1AE70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0000" y="6226859"/>
            <a:ext cx="34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</a:t>
            </a:r>
            <a:r>
              <a:rPr lang="cs-CZ" dirty="0" err="1"/>
              <a:t>Timepix</a:t>
            </a:r>
            <a:r>
              <a:rPr lang="cs-CZ" dirty="0"/>
              <a:t> 2 na bázi MCU</a:t>
            </a:r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591EAC0-2D46-CE18-756C-E68707594A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1C3C4-3FE4-452E-A0BF-070C2AEEEE8E}" type="slidenum">
              <a:rPr lang="cs-CZ" smtClean="0"/>
              <a:pPr/>
              <a:t>‹#›</a:t>
            </a:fld>
            <a:r>
              <a:rPr lang="en-US" dirty="0"/>
              <a:t> z 8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543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6" r:id="rId2"/>
    <p:sldLayoutId id="2147483674" r:id="rId3"/>
    <p:sldLayoutId id="2147483685" r:id="rId4"/>
    <p:sldLayoutId id="2147483684" r:id="rId5"/>
  </p:sldLayoutIdLst>
  <p:hf hd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Technika-Bold" panose="00000600000000000000" pitchFamily="50" charset="-18"/>
          <a:ea typeface="+mj-ea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1pPr>
      <a:lvl2pPr marL="51432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Technika" panose="00000600000000000000" pitchFamily="50" charset="-18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1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Bakalářské práce</a:t>
            </a:r>
            <a:br>
              <a:rPr lang="cs-CZ" dirty="0"/>
            </a:br>
            <a:r>
              <a:rPr lang="cs-CZ" dirty="0"/>
              <a:t>shield-tpx2</a:t>
            </a:r>
            <a:endParaRPr lang="en-US" dirty="0"/>
          </a:p>
        </p:txBody>
      </p:sp>
      <p:sp>
        <p:nvSpPr>
          <p:cNvPr id="11" name="Podnadpis 10"/>
          <p:cNvSpPr>
            <a:spLocks noGrp="1"/>
          </p:cNvSpPr>
          <p:nvPr>
            <p:ph type="subTitle" idx="1"/>
          </p:nvPr>
        </p:nvSpPr>
        <p:spPr>
          <a:xfrm>
            <a:off x="1166192" y="3429002"/>
            <a:ext cx="7137837" cy="1718369"/>
          </a:xfrm>
        </p:spPr>
        <p:txBody>
          <a:bodyPr>
            <a:normAutofit/>
          </a:bodyPr>
          <a:lstStyle/>
          <a:p>
            <a:r>
              <a:rPr lang="cs-CZ" sz="1900" dirty="0"/>
              <a:t>Fakulta elektrotechnická, Katedra měření</a:t>
            </a:r>
          </a:p>
          <a:p>
            <a:r>
              <a:rPr lang="cs-CZ" sz="1900" dirty="0"/>
              <a:t>Vedoucí</a:t>
            </a:r>
            <a:r>
              <a:rPr lang="en-US" sz="1900" dirty="0"/>
              <a:t>: Martin </a:t>
            </a:r>
            <a:r>
              <a:rPr lang="cs-CZ" sz="1900" dirty="0" err="1"/>
              <a:t>Šipoš</a:t>
            </a:r>
            <a:r>
              <a:rPr lang="cs-CZ" sz="1900" dirty="0"/>
              <a:t>, za ÚTEF: Milan </a:t>
            </a:r>
            <a:r>
              <a:rPr lang="cs-CZ" sz="1900" dirty="0" err="1"/>
              <a:t>Malich</a:t>
            </a:r>
            <a:r>
              <a:rPr lang="cs-CZ" sz="1900" dirty="0"/>
              <a:t>, Jan </a:t>
            </a:r>
            <a:r>
              <a:rPr lang="cs-CZ" sz="1900" dirty="0" err="1"/>
              <a:t>Broulím</a:t>
            </a:r>
            <a:endParaRPr lang="cs-CZ" sz="1900" dirty="0"/>
          </a:p>
          <a:p>
            <a:r>
              <a:rPr lang="cs-CZ" sz="1900" dirty="0"/>
              <a:t>Autor: Ondřej Pavlas</a:t>
            </a:r>
          </a:p>
          <a:p>
            <a:r>
              <a:rPr lang="cs-CZ" sz="1900" dirty="0"/>
              <a:t>26.04.2022</a:t>
            </a:r>
            <a:endParaRPr lang="en-US" sz="1900" dirty="0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0DECAC96-DFD0-3B70-64F4-DC8F684D2F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cs-CZ" dirty="0">
                <a:solidFill>
                  <a:schemeClr val="bg1"/>
                </a:solidFill>
              </a:rPr>
              <a:t>Návrh HW prototypu </a:t>
            </a:r>
            <a:r>
              <a:rPr lang="cs-CZ" dirty="0" err="1">
                <a:solidFill>
                  <a:schemeClr val="bg1"/>
                </a:solidFill>
              </a:rPr>
              <a:t>vyčítacího</a:t>
            </a:r>
            <a:r>
              <a:rPr lang="cs-CZ" dirty="0">
                <a:solidFill>
                  <a:schemeClr val="bg1"/>
                </a:solidFill>
              </a:rPr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18445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517369E-C46E-4BCA-5400-2DFE81FE1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375" y="1251809"/>
            <a:ext cx="7736694" cy="694620"/>
          </a:xfrm>
        </p:spPr>
        <p:txBody>
          <a:bodyPr>
            <a:normAutofit/>
          </a:bodyPr>
          <a:lstStyle/>
          <a:p>
            <a:r>
              <a:rPr lang="en-US" dirty="0" err="1"/>
              <a:t>Odpov</a:t>
            </a:r>
            <a:r>
              <a:rPr lang="cs-CZ" dirty="0" err="1"/>
              <a:t>ědi</a:t>
            </a:r>
            <a:r>
              <a:rPr lang="cs-CZ" dirty="0"/>
              <a:t> na dotazy: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075425FD-E056-FD04-6D1E-3FBD778D9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376" y="1946429"/>
            <a:ext cx="7736693" cy="47207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cs-CZ" dirty="0"/>
              <a:t>Můžete uvést souhrn charakteristických druhů stop, a jakými durhy částic jsou zejména způsobeny? Dokážete uvést příklad interakcí různých druhů částic, které však zanechají podobné stopy znemožňující přesnou identifikaci?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Jaká je maximální přenosová rychlost dat vyčítaných z Timepix2, pokud se uváží omezení na straně samotného detektoru? Jakou by jste zvolil architekturu pokud by jste nebyl limitován požadavkem na kompatibilitu? 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Jak by jste změnil volbu součástek v návrhu elektroniky pro vyčítaní pixelového detektoru v případě reálného nasazené v prostředí experimentů částicové fyziky?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76701F0-A4D0-FF43-4760-845EA102E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10</a:t>
            </a:fld>
            <a:r>
              <a:rPr lang="en-US" dirty="0"/>
              <a:t> 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2DFC46-9D53-1025-915E-EBBF0017A3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cs-CZ"/>
              <a:t>Návrh HW prototypu vyčítacího zařízení pro pixelový detektor Timepix 2 na bázi MCU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8282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6189B3BF-9E91-5C7A-91DF-51441FFD7A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949" y="5335223"/>
            <a:ext cx="5652208" cy="8916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</a:t>
            </a:r>
            <a:r>
              <a:rPr lang="cs-CZ" dirty="0"/>
              <a:t>top</a:t>
            </a:r>
            <a:r>
              <a:rPr lang="en-US" dirty="0"/>
              <a:t>y</a:t>
            </a:r>
            <a:r>
              <a:rPr lang="cs-CZ" dirty="0"/>
              <a:t> částic zanechaných v pixelových detektorech, způsobený různými druhy částic.</a:t>
            </a:r>
            <a:r>
              <a:rPr lang="en-US" dirty="0"/>
              <a:t> [2]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AA3442FB-AC47-48EF-99CD-B8D43C2D13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11</a:t>
            </a:fld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398ED4F-B00E-1070-B075-B5BD61C6A2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854076" y="266017"/>
            <a:ext cx="4962618" cy="888080"/>
          </a:xfrm>
        </p:spPr>
        <p:txBody>
          <a:bodyPr/>
          <a:lstStyle/>
          <a:p>
            <a:pPr marL="228600" indent="-228600" algn="l">
              <a:buFont typeface="+mj-lt"/>
              <a:buAutoNum type="arabicPeriod"/>
            </a:pPr>
            <a:r>
              <a:rPr lang="cs-CZ" dirty="0"/>
              <a:t>Můžete uvést souhrn charakteristických druhů stop, a jakými durhy částic jsou zejména způsobeny? Dokážete uvést příklad interakcí různých druhů částic, které však zanechají podobné stopy znemožňující přesnou identifikaci?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BAB8FD6B-1A92-D9F3-B05D-15E2F7F95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33" y="1915221"/>
            <a:ext cx="8176334" cy="33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65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E827E1E-1039-5FC7-CD2C-1B523DE0D5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12</a:t>
            </a:fld>
            <a:r>
              <a:rPr lang="en-US" dirty="0"/>
              <a:t> 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658F5C0-A240-9597-FD66-64A5B660CAF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941685" y="152849"/>
            <a:ext cx="4875009" cy="967979"/>
          </a:xfrm>
        </p:spPr>
        <p:txBody>
          <a:bodyPr/>
          <a:lstStyle/>
          <a:p>
            <a:pPr marL="228600" indent="-228600" algn="l">
              <a:buFont typeface="+mj-lt"/>
              <a:buAutoNum type="arabicPeriod" startAt="2"/>
            </a:pPr>
            <a:r>
              <a:rPr lang="cs-CZ" dirty="0"/>
              <a:t>Jaká je maximální přenosová rychlost dat vyčítaných z Timepix2, pokud se uváží omezení na straně samotného detektoru? Jakou by jste zvolil architekturu pokud by jste nebyl limitován požadavkem na kompatibilitu? 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44B1EA2B-FD33-6A00-365F-2C597F9BFD26}"/>
              </a:ext>
            </a:extLst>
          </p:cNvPr>
          <p:cNvSpPr txBox="1"/>
          <p:nvPr/>
        </p:nvSpPr>
        <p:spPr>
          <a:xfrm>
            <a:off x="497150" y="5414622"/>
            <a:ext cx="498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400" dirty="0"/>
              <a:t>FPGA</a:t>
            </a:r>
            <a:endParaRPr lang="en-US" sz="2400" dirty="0"/>
          </a:p>
        </p:txBody>
      </p:sp>
      <p:sp>
        <p:nvSpPr>
          <p:cNvPr id="9" name="Podnadpis 2">
            <a:extLst>
              <a:ext uri="{FF2B5EF4-FFF2-40B4-BE49-F238E27FC236}">
                <a16:creationId xmlns:a16="http://schemas.microsoft.com/office/drawing/2014/main" id="{D36CB662-6B09-6928-7C05-CF38BD22B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5309" y="4522987"/>
            <a:ext cx="5812853" cy="891635"/>
          </a:xfrm>
        </p:spPr>
        <p:txBody>
          <a:bodyPr>
            <a:normAutofit/>
          </a:bodyPr>
          <a:lstStyle/>
          <a:p>
            <a:pPr algn="ctr"/>
            <a:r>
              <a:rPr lang="cs-CZ" dirty="0"/>
              <a:t>Čas potřebný pro vyčtení jednoho snímku z Timpeix2 při použití hodin s frekvencí 100 MHz. </a:t>
            </a:r>
            <a:r>
              <a:rPr lang="en-US" dirty="0"/>
              <a:t>[3]</a:t>
            </a:r>
            <a:endParaRPr lang="cs-CZ" dirty="0"/>
          </a:p>
        </p:txBody>
      </p:sp>
      <p:pic>
        <p:nvPicPr>
          <p:cNvPr id="3" name="Obrázek 2" descr="Obsah obrázku stůl&#10;&#10;Popis byl vytvořen automaticky">
            <a:extLst>
              <a:ext uri="{FF2B5EF4-FFF2-40B4-BE49-F238E27FC236}">
                <a16:creationId xmlns:a16="http://schemas.microsoft.com/office/drawing/2014/main" id="{31D6557C-DDDD-8427-ED15-E6CD6CE0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03" y="2393503"/>
            <a:ext cx="5963993" cy="18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2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B2BF6FCF-C608-D6F4-9C5E-5AB7CDD85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2617" y="5486408"/>
            <a:ext cx="4181383" cy="512646"/>
          </a:xfrm>
        </p:spPr>
        <p:txBody>
          <a:bodyPr>
            <a:normAutofit fontScale="92500"/>
          </a:bodyPr>
          <a:lstStyle/>
          <a:p>
            <a:r>
              <a:rPr lang="en-US" dirty="0"/>
              <a:t>SOIC16 a Ceramic Flat -16</a:t>
            </a:r>
            <a:r>
              <a:rPr lang="cs-CZ" dirty="0"/>
              <a:t> </a:t>
            </a:r>
            <a:r>
              <a:rPr lang="en-US" dirty="0"/>
              <a:t>(rad -hard)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8747A79-BC51-5C0D-D724-A5B72EEB7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13</a:t>
            </a:fld>
            <a:r>
              <a:rPr lang="en-US" dirty="0"/>
              <a:t> 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8C333BC-819D-FF8E-5591-DF6781D2CF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572000" y="266017"/>
            <a:ext cx="4181383" cy="719404"/>
          </a:xfrm>
        </p:spPr>
        <p:txBody>
          <a:bodyPr/>
          <a:lstStyle/>
          <a:p>
            <a:pPr marL="228600" indent="-228600" algn="l">
              <a:buFont typeface="+mj-lt"/>
              <a:buAutoNum type="arabicPeriod" startAt="3"/>
            </a:pPr>
            <a:r>
              <a:rPr lang="cs-CZ" dirty="0"/>
              <a:t>Jak by jste změnil volbu součástek v návrhu elektroniky pro vyčítaní pixelového detektoru v případě reálného nasazené v prostředí experimentů částicové fyziky?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150CFAE-0137-97C4-2C9B-016162F9D95E}"/>
              </a:ext>
            </a:extLst>
          </p:cNvPr>
          <p:cNvSpPr txBox="1"/>
          <p:nvPr/>
        </p:nvSpPr>
        <p:spPr>
          <a:xfrm>
            <a:off x="213065" y="2354802"/>
            <a:ext cx="498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Radia</a:t>
            </a:r>
            <a:r>
              <a:rPr lang="cs-CZ" sz="2400" dirty="0"/>
              <a:t>ční odolnost </a:t>
            </a:r>
            <a:r>
              <a:rPr lang="en-US" sz="2400" dirty="0"/>
              <a:t>(rad-hard)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Velikost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Spot</a:t>
            </a:r>
            <a:r>
              <a:rPr lang="cs-CZ" sz="2400" dirty="0" err="1"/>
              <a:t>řeba</a:t>
            </a:r>
            <a:endParaRPr lang="cs-CZ" sz="2400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2B55FAB4-84C6-E76C-A4A4-810415AA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795" y="1885438"/>
            <a:ext cx="3973928" cy="360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5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6541A90-D07F-C73F-D176-6D97EA4D04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010" y="1434881"/>
            <a:ext cx="7736694" cy="628330"/>
          </a:xfrm>
        </p:spPr>
        <p:txBody>
          <a:bodyPr/>
          <a:lstStyle/>
          <a:p>
            <a:r>
              <a:rPr lang="cs-CZ" dirty="0"/>
              <a:t>Literatura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6253F4CC-74CA-1638-E95F-54B000D96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496" y="2228296"/>
            <a:ext cx="8417200" cy="399856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+mj-lt"/>
              </a:rPr>
              <a:t>[1] </a:t>
            </a:r>
            <a:r>
              <a:rPr lang="en-US" dirty="0" err="1">
                <a:effectLst/>
                <a:latin typeface="+mj-lt"/>
              </a:rPr>
              <a:t>Dostupn</a:t>
            </a:r>
            <a:r>
              <a:rPr lang="cs-CZ" dirty="0">
                <a:effectLst/>
                <a:latin typeface="+mj-lt"/>
              </a:rPr>
              <a:t>é z: https://www.amscins.com/</a:t>
            </a:r>
            <a:endParaRPr lang="en-US" dirty="0">
              <a:effectLst/>
              <a:latin typeface="+mj-lt"/>
            </a:endParaRPr>
          </a:p>
          <a:p>
            <a:r>
              <a:rPr lang="en-US" dirty="0">
                <a:effectLst/>
                <a:latin typeface="+mj-lt"/>
              </a:rPr>
              <a:t>[2] </a:t>
            </a:r>
            <a:r>
              <a:rPr lang="cs-CZ" dirty="0">
                <a:effectLst/>
                <a:latin typeface="+mj-lt"/>
              </a:rPr>
              <a:t>B. Bergmann, I. </a:t>
            </a:r>
            <a:r>
              <a:rPr lang="cs-CZ" dirty="0" err="1">
                <a:effectLst/>
                <a:latin typeface="+mj-lt"/>
              </a:rPr>
              <a:t>Caicedo</a:t>
            </a:r>
            <a:r>
              <a:rPr lang="cs-CZ" dirty="0">
                <a:effectLst/>
                <a:latin typeface="+mj-lt"/>
              </a:rPr>
              <a:t>, C. </a:t>
            </a:r>
            <a:r>
              <a:rPr lang="cs-CZ" dirty="0" err="1">
                <a:effectLst/>
                <a:latin typeface="+mj-lt"/>
              </a:rPr>
              <a:t>Leroy</a:t>
            </a:r>
            <a:r>
              <a:rPr lang="cs-CZ" dirty="0">
                <a:effectLst/>
                <a:latin typeface="+mj-lt"/>
              </a:rPr>
              <a:t>, S. </a:t>
            </a:r>
            <a:r>
              <a:rPr lang="cs-CZ" dirty="0" err="1">
                <a:effectLst/>
                <a:latin typeface="+mj-lt"/>
              </a:rPr>
              <a:t>Pospisil</a:t>
            </a:r>
            <a:r>
              <a:rPr lang="cs-CZ" dirty="0">
                <a:effectLst/>
                <a:latin typeface="+mj-lt"/>
              </a:rPr>
              <a:t>, and Z. Vykydal, “ATLAS-TPX:</a:t>
            </a:r>
            <a:r>
              <a:rPr lang="en-US" dirty="0">
                <a:effectLst/>
                <a:latin typeface="+mj-lt"/>
              </a:rPr>
              <a:t> </a:t>
            </a:r>
            <a:r>
              <a:rPr lang="cs-CZ" dirty="0">
                <a:effectLst/>
                <a:latin typeface="+mj-lt"/>
              </a:rPr>
              <a:t>a </a:t>
            </a:r>
            <a:r>
              <a:rPr lang="cs-CZ" dirty="0" err="1">
                <a:effectLst/>
                <a:latin typeface="+mj-lt"/>
              </a:rPr>
              <a:t>two-layer</a:t>
            </a:r>
            <a:r>
              <a:rPr lang="cs-CZ" dirty="0">
                <a:effectLst/>
                <a:latin typeface="+mj-lt"/>
              </a:rPr>
              <a:t> pixel </a:t>
            </a:r>
            <a:r>
              <a:rPr lang="cs-CZ" dirty="0" err="1">
                <a:effectLst/>
                <a:latin typeface="+mj-lt"/>
              </a:rPr>
              <a:t>detector</a:t>
            </a:r>
            <a:r>
              <a:rPr lang="cs-CZ" dirty="0">
                <a:effectLst/>
                <a:latin typeface="+mj-lt"/>
              </a:rPr>
              <a:t> setup </a:t>
            </a:r>
            <a:r>
              <a:rPr lang="cs-CZ" dirty="0" err="1">
                <a:effectLst/>
                <a:latin typeface="+mj-lt"/>
              </a:rPr>
              <a:t>for</a:t>
            </a:r>
            <a:r>
              <a:rPr lang="cs-CZ" dirty="0">
                <a:effectLst/>
                <a:latin typeface="+mj-lt"/>
              </a:rPr>
              <a:t> neutron </a:t>
            </a:r>
            <a:r>
              <a:rPr lang="cs-CZ" dirty="0" err="1">
                <a:effectLst/>
                <a:latin typeface="+mj-lt"/>
              </a:rPr>
              <a:t>detection</a:t>
            </a:r>
            <a:r>
              <a:rPr lang="cs-CZ" dirty="0">
                <a:effectLst/>
                <a:latin typeface="+mj-lt"/>
              </a:rPr>
              <a:t> and </a:t>
            </a:r>
            <a:r>
              <a:rPr lang="cs-CZ" dirty="0" err="1">
                <a:effectLst/>
                <a:latin typeface="+mj-lt"/>
              </a:rPr>
              <a:t>radiation</a:t>
            </a:r>
            <a:r>
              <a:rPr lang="cs-CZ" dirty="0">
                <a:effectLst/>
                <a:latin typeface="+mj-lt"/>
              </a:rPr>
              <a:t> </a:t>
            </a:r>
            <a:r>
              <a:rPr lang="cs-CZ" dirty="0" err="1">
                <a:effectLst/>
                <a:latin typeface="+mj-lt"/>
              </a:rPr>
              <a:t>field</a:t>
            </a:r>
            <a:r>
              <a:rPr lang="en-US" dirty="0">
                <a:effectLst/>
                <a:latin typeface="+mj-lt"/>
              </a:rPr>
              <a:t> </a:t>
            </a:r>
            <a:r>
              <a:rPr lang="cs-CZ" dirty="0" err="1">
                <a:effectLst/>
                <a:latin typeface="+mj-lt"/>
              </a:rPr>
              <a:t>characterization</a:t>
            </a:r>
            <a:r>
              <a:rPr lang="cs-CZ" dirty="0">
                <a:effectLst/>
                <a:latin typeface="+mj-lt"/>
              </a:rPr>
              <a:t>,” </a:t>
            </a:r>
            <a:r>
              <a:rPr lang="cs-CZ" dirty="0" err="1">
                <a:effectLst/>
                <a:latin typeface="+mj-lt"/>
              </a:rPr>
              <a:t>Journal</a:t>
            </a:r>
            <a:r>
              <a:rPr lang="cs-CZ" dirty="0">
                <a:effectLst/>
                <a:latin typeface="+mj-lt"/>
              </a:rPr>
              <a:t> </a:t>
            </a:r>
            <a:r>
              <a:rPr lang="cs-CZ" dirty="0" err="1">
                <a:effectLst/>
                <a:latin typeface="+mj-lt"/>
              </a:rPr>
              <a:t>of</a:t>
            </a:r>
            <a:r>
              <a:rPr lang="cs-CZ" dirty="0">
                <a:effectLst/>
                <a:latin typeface="+mj-lt"/>
              </a:rPr>
              <a:t> </a:t>
            </a:r>
            <a:r>
              <a:rPr lang="cs-CZ" dirty="0" err="1">
                <a:effectLst/>
                <a:latin typeface="+mj-lt"/>
              </a:rPr>
              <a:t>Instrumentation</a:t>
            </a:r>
            <a:r>
              <a:rPr lang="cs-CZ" dirty="0">
                <a:effectLst/>
                <a:latin typeface="+mj-lt"/>
              </a:rPr>
              <a:t>, vol. 11, pp. P10002–P10002, </a:t>
            </a:r>
            <a:r>
              <a:rPr lang="cs-CZ" dirty="0" err="1">
                <a:effectLst/>
                <a:latin typeface="+mj-lt"/>
              </a:rPr>
              <a:t>oct</a:t>
            </a:r>
            <a:r>
              <a:rPr lang="cs-CZ" dirty="0">
                <a:effectLst/>
                <a:latin typeface="+mj-lt"/>
              </a:rPr>
              <a:t> 2016.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[3] 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J.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Alozy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R.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Ballabriga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I.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Kremastiotis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X.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Llopart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T.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Poikela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V.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Sriskaran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and</a:t>
            </a:r>
            <a:r>
              <a:rPr lang="en-US" dirty="0"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W.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Wong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, “Timepix2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Manual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 (v2.1),”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April</a:t>
            </a:r>
            <a:r>
              <a:rPr lang="cs-CZ" dirty="0">
                <a:effectLst/>
                <a:latin typeface="+mj-lt"/>
                <a:cs typeface="Arial" panose="020B0604020202020204" pitchFamily="34" charset="0"/>
              </a:rPr>
              <a:t> 12 2019. CERN, </a:t>
            </a:r>
            <a:r>
              <a:rPr lang="cs-CZ" dirty="0" err="1">
                <a:effectLst/>
                <a:latin typeface="+mj-lt"/>
                <a:cs typeface="Arial" panose="020B0604020202020204" pitchFamily="34" charset="0"/>
              </a:rPr>
              <a:t>Geneva</a:t>
            </a:r>
            <a:endParaRPr lang="en-US" dirty="0">
              <a:latin typeface="+mj-lt"/>
              <a:cs typeface="Arial" panose="020B0604020202020204" pitchFamily="34" charset="0"/>
            </a:endParaRPr>
          </a:p>
          <a:p>
            <a:endParaRPr lang="cs-CZ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5CE8C45A-BFCB-F59B-0DEE-664CCBEBF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14</a:t>
            </a:fld>
            <a:r>
              <a:rPr lang="en-US" dirty="0"/>
              <a:t> </a:t>
            </a:r>
            <a:endParaRPr lang="cs-CZ" dirty="0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8DB78E8-487A-1667-CC41-6AD6D1783F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cs-CZ"/>
              <a:t>Návrh HW prototypu vyčítacího zařízení pro pixelový detektor Timepix 2 na bázi MCU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75281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F78811-528F-4356-BD32-AE0FAC722A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756" y="1497988"/>
            <a:ext cx="5802521" cy="611984"/>
          </a:xfrm>
        </p:spPr>
        <p:txBody>
          <a:bodyPr/>
          <a:lstStyle/>
          <a:p>
            <a:r>
              <a:rPr lang="cs-CZ" dirty="0"/>
              <a:t>Cíl práce</a:t>
            </a:r>
          </a:p>
        </p:txBody>
      </p:sp>
      <p:sp>
        <p:nvSpPr>
          <p:cNvPr id="12" name="Obdélník 12">
            <a:extLst>
              <a:ext uri="{FF2B5EF4-FFF2-40B4-BE49-F238E27FC236}">
                <a16:creationId xmlns:a16="http://schemas.microsoft.com/office/drawing/2014/main" id="{AD2BC14A-81ED-4366-99A7-CC7FCE0D7A39}"/>
              </a:ext>
            </a:extLst>
          </p:cNvPr>
          <p:cNvSpPr/>
          <p:nvPr/>
        </p:nvSpPr>
        <p:spPr>
          <a:xfrm>
            <a:off x="493039" y="4119522"/>
            <a:ext cx="1842469" cy="1096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/>
              <a:t>Vývojový </a:t>
            </a:r>
            <a:r>
              <a:rPr lang="cs-CZ" sz="2000" dirty="0" err="1"/>
              <a:t>kit</a:t>
            </a:r>
            <a:endParaRPr lang="cs-CZ" sz="2000" dirty="0"/>
          </a:p>
          <a:p>
            <a:pPr algn="ctr"/>
            <a:endParaRPr lang="cs-CZ" sz="788" dirty="0"/>
          </a:p>
        </p:txBody>
      </p:sp>
      <p:sp>
        <p:nvSpPr>
          <p:cNvPr id="13" name="Obdélník 13">
            <a:extLst>
              <a:ext uri="{FF2B5EF4-FFF2-40B4-BE49-F238E27FC236}">
                <a16:creationId xmlns:a16="http://schemas.microsoft.com/office/drawing/2014/main" id="{4B47E68D-3BA8-4203-8527-365122BE2547}"/>
              </a:ext>
            </a:extLst>
          </p:cNvPr>
          <p:cNvSpPr/>
          <p:nvPr/>
        </p:nvSpPr>
        <p:spPr>
          <a:xfrm>
            <a:off x="2713891" y="3723691"/>
            <a:ext cx="2044914" cy="18817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/>
              <a:t>shield-tpx2</a:t>
            </a:r>
          </a:p>
        </p:txBody>
      </p:sp>
      <p:cxnSp>
        <p:nvCxnSpPr>
          <p:cNvPr id="15" name="Přímá spojnice se šipkou 16">
            <a:extLst>
              <a:ext uri="{FF2B5EF4-FFF2-40B4-BE49-F238E27FC236}">
                <a16:creationId xmlns:a16="http://schemas.microsoft.com/office/drawing/2014/main" id="{F601B0C4-C9C3-4CC0-85E5-D623DDF3D3AC}"/>
              </a:ext>
            </a:extLst>
          </p:cNvPr>
          <p:cNvCxnSpPr>
            <a:cxnSpLocks/>
          </p:cNvCxnSpPr>
          <p:nvPr/>
        </p:nvCxnSpPr>
        <p:spPr>
          <a:xfrm flipV="1">
            <a:off x="2333274" y="4664585"/>
            <a:ext cx="380619" cy="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Přímá spojnice se šipkou 17">
            <a:extLst>
              <a:ext uri="{FF2B5EF4-FFF2-40B4-BE49-F238E27FC236}">
                <a16:creationId xmlns:a16="http://schemas.microsoft.com/office/drawing/2014/main" id="{80457279-C07F-480A-9CD0-76CA76349556}"/>
              </a:ext>
            </a:extLst>
          </p:cNvPr>
          <p:cNvCxnSpPr>
            <a:cxnSpLocks/>
          </p:cNvCxnSpPr>
          <p:nvPr/>
        </p:nvCxnSpPr>
        <p:spPr>
          <a:xfrm flipV="1">
            <a:off x="4689176" y="4664584"/>
            <a:ext cx="380619" cy="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délník 12">
            <a:extLst>
              <a:ext uri="{FF2B5EF4-FFF2-40B4-BE49-F238E27FC236}">
                <a16:creationId xmlns:a16="http://schemas.microsoft.com/office/drawing/2014/main" id="{71ACE7A8-E7A5-40F9-B65C-E0C8BE5BD922}"/>
              </a:ext>
            </a:extLst>
          </p:cNvPr>
          <p:cNvSpPr/>
          <p:nvPr/>
        </p:nvSpPr>
        <p:spPr>
          <a:xfrm>
            <a:off x="7292881" y="4119522"/>
            <a:ext cx="1490876" cy="1096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/>
              <a:t>Timepix2</a:t>
            </a:r>
          </a:p>
          <a:p>
            <a:pPr algn="ctr"/>
            <a:endParaRPr lang="cs-CZ" sz="788" dirty="0"/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76ED90E1-F726-43EB-A998-BFA576C5A46C}"/>
              </a:ext>
            </a:extLst>
          </p:cNvPr>
          <p:cNvSpPr txBox="1"/>
          <p:nvPr/>
        </p:nvSpPr>
        <p:spPr>
          <a:xfrm>
            <a:off x="219072" y="2548339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Blokový diagram:</a:t>
            </a:r>
          </a:p>
        </p:txBody>
      </p:sp>
      <p:sp>
        <p:nvSpPr>
          <p:cNvPr id="27" name="Obdélník 12">
            <a:extLst>
              <a:ext uri="{FF2B5EF4-FFF2-40B4-BE49-F238E27FC236}">
                <a16:creationId xmlns:a16="http://schemas.microsoft.com/office/drawing/2014/main" id="{6E58EE03-8701-4CD2-857D-5945994F6860}"/>
              </a:ext>
            </a:extLst>
          </p:cNvPr>
          <p:cNvSpPr/>
          <p:nvPr/>
        </p:nvSpPr>
        <p:spPr>
          <a:xfrm>
            <a:off x="5069795" y="4147719"/>
            <a:ext cx="1842469" cy="1096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 err="1"/>
              <a:t>Chipboard</a:t>
            </a:r>
            <a:endParaRPr lang="cs-CZ" sz="2000" dirty="0"/>
          </a:p>
          <a:p>
            <a:pPr algn="ctr"/>
            <a:endParaRPr lang="cs-CZ" sz="788" dirty="0"/>
          </a:p>
        </p:txBody>
      </p:sp>
      <p:cxnSp>
        <p:nvCxnSpPr>
          <p:cNvPr id="28" name="Přímá spojnice se šipkou 17">
            <a:extLst>
              <a:ext uri="{FF2B5EF4-FFF2-40B4-BE49-F238E27FC236}">
                <a16:creationId xmlns:a16="http://schemas.microsoft.com/office/drawing/2014/main" id="{604AD03A-67BF-4B99-8911-0132790A4939}"/>
              </a:ext>
            </a:extLst>
          </p:cNvPr>
          <p:cNvCxnSpPr>
            <a:cxnSpLocks/>
          </p:cNvCxnSpPr>
          <p:nvPr/>
        </p:nvCxnSpPr>
        <p:spPr>
          <a:xfrm flipV="1">
            <a:off x="6912264" y="4661155"/>
            <a:ext cx="380619" cy="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ovéPole 20">
            <a:extLst>
              <a:ext uri="{FF2B5EF4-FFF2-40B4-BE49-F238E27FC236}">
                <a16:creationId xmlns:a16="http://schemas.microsoft.com/office/drawing/2014/main" id="{62C12474-001E-457D-9B02-CE76FC3E571D}"/>
              </a:ext>
            </a:extLst>
          </p:cNvPr>
          <p:cNvSpPr txBox="1"/>
          <p:nvPr/>
        </p:nvSpPr>
        <p:spPr>
          <a:xfrm>
            <a:off x="2593389" y="3369292"/>
            <a:ext cx="2285921" cy="35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2000" dirty="0">
                <a:ea typeface="+mn-lt"/>
                <a:cs typeface="+mn-lt"/>
              </a:rPr>
              <a:t>Bakalářská</a:t>
            </a:r>
            <a:r>
              <a:rPr lang="cs-CZ" sz="1350" dirty="0">
                <a:ea typeface="+mn-lt"/>
                <a:cs typeface="+mn-lt"/>
              </a:rPr>
              <a:t> </a:t>
            </a:r>
            <a:r>
              <a:rPr lang="cs-CZ" sz="2000" dirty="0">
                <a:ea typeface="+mn-lt"/>
                <a:cs typeface="+mn-lt"/>
              </a:rPr>
              <a:t>práce</a:t>
            </a:r>
            <a:endParaRPr lang="cs-CZ" sz="2000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E88B495-CA24-3607-323C-D8372D219B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2</a:t>
            </a:fld>
            <a:r>
              <a:rPr lang="en-US" dirty="0"/>
              <a:t> z</a:t>
            </a:r>
            <a:r>
              <a:rPr lang="cs-CZ" dirty="0"/>
              <a:t> 9</a:t>
            </a:r>
            <a:r>
              <a:rPr lang="en-US" dirty="0"/>
              <a:t> </a:t>
            </a:r>
            <a:endParaRPr lang="cs-CZ" dirty="0"/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914A9CAA-4FB1-3AE0-EE80-F52D11D47EA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392188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elektronika&#10;&#10;Popis byl vytvořen automaticky">
            <a:extLst>
              <a:ext uri="{FF2B5EF4-FFF2-40B4-BE49-F238E27FC236}">
                <a16:creationId xmlns:a16="http://schemas.microsoft.com/office/drawing/2014/main" id="{2E361E24-1C1E-CC66-BF60-1888EEB8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8" y="3039352"/>
            <a:ext cx="8164084" cy="2915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C968424-2334-4217-B39D-6BEB804EF226}"/>
              </a:ext>
            </a:extLst>
          </p:cNvPr>
          <p:cNvSpPr txBox="1"/>
          <p:nvPr/>
        </p:nvSpPr>
        <p:spPr>
          <a:xfrm>
            <a:off x="6019348" y="4958833"/>
            <a:ext cx="1479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 err="1"/>
              <a:t>Chipboard</a:t>
            </a:r>
            <a:endParaRPr lang="cs-CZ" sz="2000" dirty="0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988A49E3-8215-4A8E-8DD1-196F688F1EE6}"/>
              </a:ext>
            </a:extLst>
          </p:cNvPr>
          <p:cNvSpPr txBox="1"/>
          <p:nvPr/>
        </p:nvSpPr>
        <p:spPr>
          <a:xfrm>
            <a:off x="3096016" y="3028890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shield-tpx2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F9C7B65A-2194-4DC2-A0FD-65F251D93F6D}"/>
              </a:ext>
            </a:extLst>
          </p:cNvPr>
          <p:cNvSpPr txBox="1"/>
          <p:nvPr/>
        </p:nvSpPr>
        <p:spPr>
          <a:xfrm>
            <a:off x="2300970" y="5491711"/>
            <a:ext cx="1760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Vývojový </a:t>
            </a:r>
            <a:r>
              <a:rPr lang="cs-CZ" sz="2000" dirty="0" err="1"/>
              <a:t>kit</a:t>
            </a:r>
            <a:endParaRPr lang="cs-CZ" sz="2000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A7E944F-1E3F-49A2-8D7F-F88AE31EBB11}"/>
              </a:ext>
            </a:extLst>
          </p:cNvPr>
          <p:cNvSpPr txBox="1"/>
          <p:nvPr/>
        </p:nvSpPr>
        <p:spPr>
          <a:xfrm>
            <a:off x="7297580" y="3598983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Timepix2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D06C0E0-F245-41BC-8BC1-D7125BF56410}"/>
              </a:ext>
            </a:extLst>
          </p:cNvPr>
          <p:cNvSpPr txBox="1"/>
          <p:nvPr/>
        </p:nvSpPr>
        <p:spPr>
          <a:xfrm>
            <a:off x="268698" y="2220171"/>
            <a:ext cx="1449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dirty="0"/>
              <a:t>3D model:</a:t>
            </a:r>
          </a:p>
        </p:txBody>
      </p:sp>
      <p:sp>
        <p:nvSpPr>
          <p:cNvPr id="11" name="Nadpis 1">
            <a:extLst>
              <a:ext uri="{FF2B5EF4-FFF2-40B4-BE49-F238E27FC236}">
                <a16:creationId xmlns:a16="http://schemas.microsoft.com/office/drawing/2014/main" id="{76B75231-37B6-4507-8A64-5BB5ED6BB4A1}"/>
              </a:ext>
            </a:extLst>
          </p:cNvPr>
          <p:cNvSpPr txBox="1">
            <a:spLocks/>
          </p:cNvSpPr>
          <p:nvPr/>
        </p:nvSpPr>
        <p:spPr>
          <a:xfrm>
            <a:off x="194756" y="1497988"/>
            <a:ext cx="5802521" cy="611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6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dirty="0"/>
              <a:t>Cíl práce</a:t>
            </a:r>
          </a:p>
        </p:txBody>
      </p:sp>
      <p:sp>
        <p:nvSpPr>
          <p:cNvPr id="10" name="Zástupný symbol pro číslo snímku 9">
            <a:extLst>
              <a:ext uri="{FF2B5EF4-FFF2-40B4-BE49-F238E27FC236}">
                <a16:creationId xmlns:a16="http://schemas.microsoft.com/office/drawing/2014/main" id="{8B65D8B8-BD5E-A76A-347C-65B9A2D931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3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13" name="Zástupný symbol pro zápatí 12">
            <a:extLst>
              <a:ext uri="{FF2B5EF4-FFF2-40B4-BE49-F238E27FC236}">
                <a16:creationId xmlns:a16="http://schemas.microsoft.com/office/drawing/2014/main" id="{904CD374-7FF0-1972-7AC9-71809D3414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116031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AB605A1-3B72-1570-30AB-465C0F231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4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196ECB7-907F-D487-0901-D0906B9DD9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cs-CZ"/>
              <a:t>Návrh HW prototypu vyčítacího zařízení pro pixelový detektor Timepix 2 na bázi MCU</a:t>
            </a:r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38661AE-73C3-734C-69E2-7B6A9048B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410" y="1651247"/>
            <a:ext cx="4142748" cy="4940736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2D362077-E339-B0BD-D834-9F48DB81A180}"/>
              </a:ext>
            </a:extLst>
          </p:cNvPr>
          <p:cNvSpPr txBox="1"/>
          <p:nvPr/>
        </p:nvSpPr>
        <p:spPr>
          <a:xfrm>
            <a:off x="195308" y="1202016"/>
            <a:ext cx="3178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/>
              <a:t>Timepix2 princip detekce</a:t>
            </a:r>
            <a:endParaRPr lang="cs-CZ" sz="1800" dirty="0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A499B7AD-B088-43C3-04C5-9606C04EB8B2}"/>
              </a:ext>
            </a:extLst>
          </p:cNvPr>
          <p:cNvSpPr txBox="1"/>
          <p:nvPr/>
        </p:nvSpPr>
        <p:spPr>
          <a:xfrm>
            <a:off x="6531507" y="622265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1779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10C56A4E-A254-46F7-AD6B-F7E42E285E1C}"/>
              </a:ext>
            </a:extLst>
          </p:cNvPr>
          <p:cNvSpPr txBox="1">
            <a:spLocks/>
          </p:cNvSpPr>
          <p:nvPr/>
        </p:nvSpPr>
        <p:spPr>
          <a:xfrm>
            <a:off x="568379" y="1152336"/>
            <a:ext cx="5802521" cy="611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6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dirty="0"/>
              <a:t>Realizace</a:t>
            </a:r>
          </a:p>
        </p:txBody>
      </p:sp>
      <p:sp>
        <p:nvSpPr>
          <p:cNvPr id="7" name="Obdélník 12">
            <a:extLst>
              <a:ext uri="{FF2B5EF4-FFF2-40B4-BE49-F238E27FC236}">
                <a16:creationId xmlns:a16="http://schemas.microsoft.com/office/drawing/2014/main" id="{2A55004E-7A17-4C5A-B784-3EDE30B4FCE8}"/>
              </a:ext>
            </a:extLst>
          </p:cNvPr>
          <p:cNvSpPr/>
          <p:nvPr/>
        </p:nvSpPr>
        <p:spPr>
          <a:xfrm>
            <a:off x="983786" y="2193440"/>
            <a:ext cx="1507436" cy="11363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b="1" dirty="0"/>
              <a:t>shield-tpx2</a:t>
            </a:r>
            <a:endParaRPr lang="cs-CZ" sz="1900" dirty="0"/>
          </a:p>
        </p:txBody>
      </p:sp>
      <p:sp>
        <p:nvSpPr>
          <p:cNvPr id="8" name="Obdélník 12">
            <a:extLst>
              <a:ext uri="{FF2B5EF4-FFF2-40B4-BE49-F238E27FC236}">
                <a16:creationId xmlns:a16="http://schemas.microsoft.com/office/drawing/2014/main" id="{4EBF1916-706A-435B-8220-EEB8A9B3D2C6}"/>
              </a:ext>
            </a:extLst>
          </p:cNvPr>
          <p:cNvSpPr/>
          <p:nvPr/>
        </p:nvSpPr>
        <p:spPr>
          <a:xfrm>
            <a:off x="1015246" y="3945590"/>
            <a:ext cx="1507436" cy="11363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Vývojový</a:t>
            </a:r>
          </a:p>
          <a:p>
            <a:pPr algn="ctr"/>
            <a:r>
              <a:rPr lang="cs-CZ" sz="1900" dirty="0" err="1"/>
              <a:t>kit</a:t>
            </a:r>
            <a:endParaRPr lang="cs-CZ" sz="1900" dirty="0"/>
          </a:p>
        </p:txBody>
      </p:sp>
      <p:cxnSp>
        <p:nvCxnSpPr>
          <p:cNvPr id="9" name="Přímá spojnice se šipkou 16">
            <a:extLst>
              <a:ext uri="{FF2B5EF4-FFF2-40B4-BE49-F238E27FC236}">
                <a16:creationId xmlns:a16="http://schemas.microsoft.com/office/drawing/2014/main" id="{E8533BF7-8F8D-4FF5-B812-E78D6A3EFD9B}"/>
              </a:ext>
            </a:extLst>
          </p:cNvPr>
          <p:cNvCxnSpPr>
            <a:cxnSpLocks/>
          </p:cNvCxnSpPr>
          <p:nvPr/>
        </p:nvCxnSpPr>
        <p:spPr>
          <a:xfrm>
            <a:off x="1745584" y="3329779"/>
            <a:ext cx="0" cy="61199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bdélník 11">
            <a:extLst>
              <a:ext uri="{FF2B5EF4-FFF2-40B4-BE49-F238E27FC236}">
                <a16:creationId xmlns:a16="http://schemas.microsoft.com/office/drawing/2014/main" id="{756C5703-7742-4F02-93FA-7966D82E582A}"/>
              </a:ext>
            </a:extLst>
          </p:cNvPr>
          <p:cNvSpPr/>
          <p:nvPr/>
        </p:nvSpPr>
        <p:spPr>
          <a:xfrm>
            <a:off x="694189" y="3658196"/>
            <a:ext cx="2104008" cy="30496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1"/>
              </a:solidFill>
            </a:endParaRPr>
          </a:p>
        </p:txBody>
      </p:sp>
      <p:cxnSp>
        <p:nvCxnSpPr>
          <p:cNvPr id="14" name="Přímá spojnice se šipkou 16">
            <a:extLst>
              <a:ext uri="{FF2B5EF4-FFF2-40B4-BE49-F238E27FC236}">
                <a16:creationId xmlns:a16="http://schemas.microsoft.com/office/drawing/2014/main" id="{FEBDDAD5-9639-4ACD-9594-F78769752650}"/>
              </a:ext>
            </a:extLst>
          </p:cNvPr>
          <p:cNvCxnSpPr>
            <a:cxnSpLocks/>
          </p:cNvCxnSpPr>
          <p:nvPr/>
        </p:nvCxnSpPr>
        <p:spPr>
          <a:xfrm>
            <a:off x="2482960" y="2813643"/>
            <a:ext cx="10683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délník 14">
            <a:extLst>
              <a:ext uri="{FF2B5EF4-FFF2-40B4-BE49-F238E27FC236}">
                <a16:creationId xmlns:a16="http://schemas.microsoft.com/office/drawing/2014/main" id="{BB59341B-E9F9-483A-88D0-B8B6F90FF888}"/>
              </a:ext>
            </a:extLst>
          </p:cNvPr>
          <p:cNvSpPr/>
          <p:nvPr/>
        </p:nvSpPr>
        <p:spPr>
          <a:xfrm>
            <a:off x="694189" y="1832507"/>
            <a:ext cx="2098874" cy="171624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accent1"/>
              </a:solidFill>
            </a:endParaRP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A3371B89-EE6A-4266-9520-8831B2B59B84}"/>
              </a:ext>
            </a:extLst>
          </p:cNvPr>
          <p:cNvSpPr txBox="1"/>
          <p:nvPr/>
        </p:nvSpPr>
        <p:spPr>
          <a:xfrm>
            <a:off x="4268520" y="198448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/>
              <a:t>Na</a:t>
            </a:r>
            <a:r>
              <a:rPr lang="en-US" b="1" dirty="0"/>
              <a:t> PCB</a:t>
            </a:r>
            <a:endParaRPr lang="cs-CZ" b="1" dirty="0"/>
          </a:p>
        </p:txBody>
      </p:sp>
      <p:sp>
        <p:nvSpPr>
          <p:cNvPr id="19" name="Obdélník 12">
            <a:extLst>
              <a:ext uri="{FF2B5EF4-FFF2-40B4-BE49-F238E27FC236}">
                <a16:creationId xmlns:a16="http://schemas.microsoft.com/office/drawing/2014/main" id="{DF165659-2411-4FFC-B318-58DC9A35CDE0}"/>
              </a:ext>
            </a:extLst>
          </p:cNvPr>
          <p:cNvSpPr/>
          <p:nvPr/>
        </p:nvSpPr>
        <p:spPr>
          <a:xfrm>
            <a:off x="4018304" y="2505789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VHDCI</a:t>
            </a:r>
          </a:p>
          <a:p>
            <a:pPr algn="ctr"/>
            <a:r>
              <a:rPr lang="cs-CZ" sz="1900" dirty="0"/>
              <a:t>konektor</a:t>
            </a:r>
          </a:p>
        </p:txBody>
      </p:sp>
      <p:cxnSp>
        <p:nvCxnSpPr>
          <p:cNvPr id="25" name="Přímá spojnice se šipkou 16">
            <a:extLst>
              <a:ext uri="{FF2B5EF4-FFF2-40B4-BE49-F238E27FC236}">
                <a16:creationId xmlns:a16="http://schemas.microsoft.com/office/drawing/2014/main" id="{0FCB60A8-6736-47B1-8AAB-F20488776208}"/>
              </a:ext>
            </a:extLst>
          </p:cNvPr>
          <p:cNvCxnSpPr>
            <a:cxnSpLocks/>
          </p:cNvCxnSpPr>
          <p:nvPr/>
        </p:nvCxnSpPr>
        <p:spPr>
          <a:xfrm>
            <a:off x="5481484" y="3121987"/>
            <a:ext cx="483985" cy="6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ovéPole 26">
            <a:extLst>
              <a:ext uri="{FF2B5EF4-FFF2-40B4-BE49-F238E27FC236}">
                <a16:creationId xmlns:a16="http://schemas.microsoft.com/office/drawing/2014/main" id="{93298415-DD8C-4867-A6A2-A7EA16E5D306}"/>
              </a:ext>
            </a:extLst>
          </p:cNvPr>
          <p:cNvSpPr txBox="1"/>
          <p:nvPr/>
        </p:nvSpPr>
        <p:spPr>
          <a:xfrm>
            <a:off x="723714" y="1899332"/>
            <a:ext cx="2027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b="1" dirty="0"/>
              <a:t>shield-tpx2</a:t>
            </a:r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4C4A881B-C135-4B5C-8F52-749B937A5F7E}"/>
              </a:ext>
            </a:extLst>
          </p:cNvPr>
          <p:cNvSpPr txBox="1"/>
          <p:nvPr/>
        </p:nvSpPr>
        <p:spPr>
          <a:xfrm>
            <a:off x="642223" y="5154640"/>
            <a:ext cx="2206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dirty="0"/>
              <a:t>STM32 </a:t>
            </a:r>
          </a:p>
          <a:p>
            <a:pPr algn="ctr"/>
            <a:r>
              <a:rPr lang="cs-CZ" dirty="0"/>
              <a:t>nucleo-F401RE</a:t>
            </a:r>
          </a:p>
        </p:txBody>
      </p:sp>
      <p:sp>
        <p:nvSpPr>
          <p:cNvPr id="32" name="Obdélník 12">
            <a:extLst>
              <a:ext uri="{FF2B5EF4-FFF2-40B4-BE49-F238E27FC236}">
                <a16:creationId xmlns:a16="http://schemas.microsoft.com/office/drawing/2014/main" id="{EE64B452-3AF6-43F6-BF0A-DC60EF316657}"/>
              </a:ext>
            </a:extLst>
          </p:cNvPr>
          <p:cNvSpPr/>
          <p:nvPr/>
        </p:nvSpPr>
        <p:spPr>
          <a:xfrm>
            <a:off x="4005854" y="3944985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Napájení</a:t>
            </a:r>
          </a:p>
        </p:txBody>
      </p:sp>
      <p:sp>
        <p:nvSpPr>
          <p:cNvPr id="33" name="Obdélník 12">
            <a:extLst>
              <a:ext uri="{FF2B5EF4-FFF2-40B4-BE49-F238E27FC236}">
                <a16:creationId xmlns:a16="http://schemas.microsoft.com/office/drawing/2014/main" id="{7AD07828-CE7B-487B-9AD4-83109B8E87CD}"/>
              </a:ext>
            </a:extLst>
          </p:cNvPr>
          <p:cNvSpPr/>
          <p:nvPr/>
        </p:nvSpPr>
        <p:spPr>
          <a:xfrm>
            <a:off x="4005854" y="5326426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HV</a:t>
            </a:r>
          </a:p>
        </p:txBody>
      </p:sp>
      <p:sp>
        <p:nvSpPr>
          <p:cNvPr id="34" name="Obdélník 12">
            <a:extLst>
              <a:ext uri="{FF2B5EF4-FFF2-40B4-BE49-F238E27FC236}">
                <a16:creationId xmlns:a16="http://schemas.microsoft.com/office/drawing/2014/main" id="{28FC036B-55B4-409F-A1E6-52FE6FAE0275}"/>
              </a:ext>
            </a:extLst>
          </p:cNvPr>
          <p:cNvSpPr/>
          <p:nvPr/>
        </p:nvSpPr>
        <p:spPr>
          <a:xfrm>
            <a:off x="5965467" y="3944985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CMOS na </a:t>
            </a:r>
          </a:p>
          <a:p>
            <a:pPr algn="ctr"/>
            <a:r>
              <a:rPr lang="cs-CZ" sz="1900" dirty="0"/>
              <a:t>SLVS</a:t>
            </a:r>
          </a:p>
        </p:txBody>
      </p:sp>
      <p:sp>
        <p:nvSpPr>
          <p:cNvPr id="35" name="Obdélník 12">
            <a:extLst>
              <a:ext uri="{FF2B5EF4-FFF2-40B4-BE49-F238E27FC236}">
                <a16:creationId xmlns:a16="http://schemas.microsoft.com/office/drawing/2014/main" id="{F297AAAF-16A6-493D-B655-CF93D07FE878}"/>
              </a:ext>
            </a:extLst>
          </p:cNvPr>
          <p:cNvSpPr/>
          <p:nvPr/>
        </p:nvSpPr>
        <p:spPr>
          <a:xfrm>
            <a:off x="5965467" y="2505789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 err="1"/>
              <a:t>Chipboard</a:t>
            </a:r>
            <a:endParaRPr lang="cs-CZ" sz="1900" dirty="0"/>
          </a:p>
        </p:txBody>
      </p:sp>
      <p:sp>
        <p:nvSpPr>
          <p:cNvPr id="38" name="Obdélník 12">
            <a:extLst>
              <a:ext uri="{FF2B5EF4-FFF2-40B4-BE49-F238E27FC236}">
                <a16:creationId xmlns:a16="http://schemas.microsoft.com/office/drawing/2014/main" id="{D5E8DCA2-BF3C-4A83-90B0-6E7B12801803}"/>
              </a:ext>
            </a:extLst>
          </p:cNvPr>
          <p:cNvSpPr/>
          <p:nvPr/>
        </p:nvSpPr>
        <p:spPr>
          <a:xfrm>
            <a:off x="5965467" y="5310054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ADC</a:t>
            </a:r>
          </a:p>
          <a:p>
            <a:pPr algn="ctr"/>
            <a:r>
              <a:rPr lang="cs-CZ" sz="1900" dirty="0"/>
              <a:t>DAC</a:t>
            </a:r>
          </a:p>
        </p:txBody>
      </p:sp>
      <p:cxnSp>
        <p:nvCxnSpPr>
          <p:cNvPr id="46" name="Přímá spojnice 45">
            <a:extLst>
              <a:ext uri="{FF2B5EF4-FFF2-40B4-BE49-F238E27FC236}">
                <a16:creationId xmlns:a16="http://schemas.microsoft.com/office/drawing/2014/main" id="{376F7794-A033-4C0B-B408-AC061C9C7162}"/>
              </a:ext>
            </a:extLst>
          </p:cNvPr>
          <p:cNvCxnSpPr>
            <a:cxnSpLocks/>
          </p:cNvCxnSpPr>
          <p:nvPr/>
        </p:nvCxnSpPr>
        <p:spPr>
          <a:xfrm>
            <a:off x="3578246" y="1733135"/>
            <a:ext cx="2206727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Přímá spojnice 48">
            <a:extLst>
              <a:ext uri="{FF2B5EF4-FFF2-40B4-BE49-F238E27FC236}">
                <a16:creationId xmlns:a16="http://schemas.microsoft.com/office/drawing/2014/main" id="{C3617B13-B19B-44A0-8B12-A7AC21B7A092}"/>
              </a:ext>
            </a:extLst>
          </p:cNvPr>
          <p:cNvCxnSpPr>
            <a:cxnSpLocks/>
          </p:cNvCxnSpPr>
          <p:nvPr/>
        </p:nvCxnSpPr>
        <p:spPr>
          <a:xfrm>
            <a:off x="3578244" y="1733137"/>
            <a:ext cx="0" cy="499222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Přímá spojnice 51">
            <a:extLst>
              <a:ext uri="{FF2B5EF4-FFF2-40B4-BE49-F238E27FC236}">
                <a16:creationId xmlns:a16="http://schemas.microsoft.com/office/drawing/2014/main" id="{332A157F-9818-4BCE-B746-94344AA55D3D}"/>
              </a:ext>
            </a:extLst>
          </p:cNvPr>
          <p:cNvCxnSpPr>
            <a:cxnSpLocks/>
          </p:cNvCxnSpPr>
          <p:nvPr/>
        </p:nvCxnSpPr>
        <p:spPr>
          <a:xfrm>
            <a:off x="3578246" y="6725358"/>
            <a:ext cx="2206727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57">
            <a:extLst>
              <a:ext uri="{FF2B5EF4-FFF2-40B4-BE49-F238E27FC236}">
                <a16:creationId xmlns:a16="http://schemas.microsoft.com/office/drawing/2014/main" id="{490FF876-16FA-424D-A47B-C6F0FDEC61FF}"/>
              </a:ext>
            </a:extLst>
          </p:cNvPr>
          <p:cNvCxnSpPr>
            <a:cxnSpLocks/>
          </p:cNvCxnSpPr>
          <p:nvPr/>
        </p:nvCxnSpPr>
        <p:spPr>
          <a:xfrm>
            <a:off x="5784973" y="3861786"/>
            <a:ext cx="183265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Přímá spojnice 60">
            <a:extLst>
              <a:ext uri="{FF2B5EF4-FFF2-40B4-BE49-F238E27FC236}">
                <a16:creationId xmlns:a16="http://schemas.microsoft.com/office/drawing/2014/main" id="{03547D3B-1515-466D-991D-DB7E9EAB1035}"/>
              </a:ext>
            </a:extLst>
          </p:cNvPr>
          <p:cNvCxnSpPr>
            <a:cxnSpLocks/>
          </p:cNvCxnSpPr>
          <p:nvPr/>
        </p:nvCxnSpPr>
        <p:spPr>
          <a:xfrm>
            <a:off x="7617630" y="3854407"/>
            <a:ext cx="0" cy="2870953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63">
            <a:extLst>
              <a:ext uri="{FF2B5EF4-FFF2-40B4-BE49-F238E27FC236}">
                <a16:creationId xmlns:a16="http://schemas.microsoft.com/office/drawing/2014/main" id="{AFCC4590-1256-4D4F-A906-3C9C6A7B755B}"/>
              </a:ext>
            </a:extLst>
          </p:cNvPr>
          <p:cNvCxnSpPr>
            <a:cxnSpLocks/>
          </p:cNvCxnSpPr>
          <p:nvPr/>
        </p:nvCxnSpPr>
        <p:spPr>
          <a:xfrm flipH="1">
            <a:off x="5784973" y="6725358"/>
            <a:ext cx="1832659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67">
            <a:extLst>
              <a:ext uri="{FF2B5EF4-FFF2-40B4-BE49-F238E27FC236}">
                <a16:creationId xmlns:a16="http://schemas.microsoft.com/office/drawing/2014/main" id="{12568A53-8996-40FD-8B69-DFB89F2D45E9}"/>
              </a:ext>
            </a:extLst>
          </p:cNvPr>
          <p:cNvCxnSpPr>
            <a:cxnSpLocks/>
          </p:cNvCxnSpPr>
          <p:nvPr/>
        </p:nvCxnSpPr>
        <p:spPr>
          <a:xfrm>
            <a:off x="5784971" y="1733137"/>
            <a:ext cx="0" cy="2128651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7DC95DA-68DD-815E-0F9F-A8917CD508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5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10" name="Zástupný symbol pro zápatí 9">
            <a:extLst>
              <a:ext uri="{FF2B5EF4-FFF2-40B4-BE49-F238E27FC236}">
                <a16:creationId xmlns:a16="http://schemas.microsoft.com/office/drawing/2014/main" id="{F0C1ABC5-4185-773C-D4C7-10AD47F8E9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127750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text, elektronika, obvod&#10;&#10;Popis byl vytvořen automaticky">
            <a:extLst>
              <a:ext uri="{FF2B5EF4-FFF2-40B4-BE49-F238E27FC236}">
                <a16:creationId xmlns:a16="http://schemas.microsoft.com/office/drawing/2014/main" id="{01BF4459-4CC7-4CCB-92D0-419750A5A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70" y="2810921"/>
            <a:ext cx="8299859" cy="2986448"/>
          </a:xfrm>
          <a:prstGeom prst="rect">
            <a:avLst/>
          </a:prstGeom>
        </p:spPr>
      </p:pic>
      <p:sp>
        <p:nvSpPr>
          <p:cNvPr id="6" name="Nadpis 1">
            <a:extLst>
              <a:ext uri="{FF2B5EF4-FFF2-40B4-BE49-F238E27FC236}">
                <a16:creationId xmlns:a16="http://schemas.microsoft.com/office/drawing/2014/main" id="{0B8409EB-2D11-4436-8099-2EE67702747E}"/>
              </a:ext>
            </a:extLst>
          </p:cNvPr>
          <p:cNvSpPr txBox="1">
            <a:spLocks/>
          </p:cNvSpPr>
          <p:nvPr/>
        </p:nvSpPr>
        <p:spPr>
          <a:xfrm>
            <a:off x="205389" y="1657476"/>
            <a:ext cx="5802521" cy="611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6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dirty="0"/>
              <a:t>PCB</a:t>
            </a:r>
            <a:r>
              <a:rPr lang="en-US" dirty="0"/>
              <a:t> shield-tpx2</a:t>
            </a:r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1C2C2E0F-F89A-5DB5-E923-34F520982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6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9FF066F-C1BD-E0FA-01BF-FA8E14BA2F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</a:t>
            </a:r>
            <a:r>
              <a:rPr lang="cs-CZ" dirty="0" err="1"/>
              <a:t>Timepix</a:t>
            </a:r>
            <a:r>
              <a:rPr lang="cs-CZ" dirty="0"/>
              <a:t> 2 na bázi MCU</a:t>
            </a:r>
          </a:p>
        </p:txBody>
      </p:sp>
    </p:spTree>
    <p:extLst>
      <p:ext uri="{BB962C8B-B14F-4D97-AF65-F5344CB8AC3E}">
        <p14:creationId xmlns:p14="http://schemas.microsoft.com/office/powerpoint/2010/main" val="211351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12">
            <a:extLst>
              <a:ext uri="{FF2B5EF4-FFF2-40B4-BE49-F238E27FC236}">
                <a16:creationId xmlns:a16="http://schemas.microsoft.com/office/drawing/2014/main" id="{520A3606-EEF5-41AE-B2B1-0513620C967F}"/>
              </a:ext>
            </a:extLst>
          </p:cNvPr>
          <p:cNvSpPr/>
          <p:nvPr/>
        </p:nvSpPr>
        <p:spPr>
          <a:xfrm>
            <a:off x="6958733" y="863998"/>
            <a:ext cx="1507436" cy="1136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CMOS na</a:t>
            </a:r>
          </a:p>
          <a:p>
            <a:pPr algn="ctr"/>
            <a:r>
              <a:rPr lang="cs-CZ" sz="1900" dirty="0"/>
              <a:t>SLVS</a:t>
            </a:r>
          </a:p>
        </p:txBody>
      </p:sp>
      <p:sp>
        <p:nvSpPr>
          <p:cNvPr id="5" name="Obdélník 12">
            <a:extLst>
              <a:ext uri="{FF2B5EF4-FFF2-40B4-BE49-F238E27FC236}">
                <a16:creationId xmlns:a16="http://schemas.microsoft.com/office/drawing/2014/main" id="{DFB8523C-0E89-4169-871D-30B72C5F5F3D}"/>
              </a:ext>
            </a:extLst>
          </p:cNvPr>
          <p:cNvSpPr/>
          <p:nvPr/>
        </p:nvSpPr>
        <p:spPr>
          <a:xfrm>
            <a:off x="2903034" y="2207946"/>
            <a:ext cx="1074974" cy="736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LVDS</a:t>
            </a:r>
          </a:p>
          <a:p>
            <a:pPr algn="ctr"/>
            <a:r>
              <a:rPr lang="cs-CZ" sz="1900" dirty="0"/>
              <a:t>vysílač</a:t>
            </a:r>
          </a:p>
        </p:txBody>
      </p:sp>
      <p:cxnSp>
        <p:nvCxnSpPr>
          <p:cNvPr id="9" name="Přímá spojnice se šipkou 16">
            <a:extLst>
              <a:ext uri="{FF2B5EF4-FFF2-40B4-BE49-F238E27FC236}">
                <a16:creationId xmlns:a16="http://schemas.microsoft.com/office/drawing/2014/main" id="{CE9743EC-16ED-48BC-8BEA-1048E6742BDA}"/>
              </a:ext>
            </a:extLst>
          </p:cNvPr>
          <p:cNvCxnSpPr>
            <a:cxnSpLocks/>
          </p:cNvCxnSpPr>
          <p:nvPr/>
        </p:nvCxnSpPr>
        <p:spPr>
          <a:xfrm>
            <a:off x="2199476" y="2576333"/>
            <a:ext cx="692005" cy="6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Přímá spojnice se šipkou 16">
            <a:extLst>
              <a:ext uri="{FF2B5EF4-FFF2-40B4-BE49-F238E27FC236}">
                <a16:creationId xmlns:a16="http://schemas.microsoft.com/office/drawing/2014/main" id="{4F8F7D65-5889-4A2D-9F87-9937F55906A9}"/>
              </a:ext>
            </a:extLst>
          </p:cNvPr>
          <p:cNvCxnSpPr>
            <a:cxnSpLocks/>
          </p:cNvCxnSpPr>
          <p:nvPr/>
        </p:nvCxnSpPr>
        <p:spPr>
          <a:xfrm>
            <a:off x="3978010" y="2601482"/>
            <a:ext cx="7642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A67C78BC-F52F-40AF-829B-CFFA2FB2FB93}"/>
              </a:ext>
            </a:extLst>
          </p:cNvPr>
          <p:cNvSpPr txBox="1"/>
          <p:nvPr/>
        </p:nvSpPr>
        <p:spPr>
          <a:xfrm>
            <a:off x="657395" y="3593504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</a:t>
            </a:r>
            <a:r>
              <a:rPr lang="en-US" dirty="0"/>
              <a:t>O MCU..</a:t>
            </a:r>
            <a:endParaRPr lang="cs-CZ" dirty="0"/>
          </a:p>
        </p:txBody>
      </p:sp>
      <p:sp>
        <p:nvSpPr>
          <p:cNvPr id="21" name="Obdélník 12">
            <a:extLst>
              <a:ext uri="{FF2B5EF4-FFF2-40B4-BE49-F238E27FC236}">
                <a16:creationId xmlns:a16="http://schemas.microsoft.com/office/drawing/2014/main" id="{3BAEDD5D-6F99-477B-881D-625D290E47DE}"/>
              </a:ext>
            </a:extLst>
          </p:cNvPr>
          <p:cNvSpPr/>
          <p:nvPr/>
        </p:nvSpPr>
        <p:spPr>
          <a:xfrm>
            <a:off x="4742229" y="2178110"/>
            <a:ext cx="1198386" cy="736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sz="1900" dirty="0"/>
              <a:t>Zapojení</a:t>
            </a:r>
          </a:p>
          <a:p>
            <a:pPr algn="ctr"/>
            <a:r>
              <a:rPr lang="cs-CZ" sz="1900" dirty="0"/>
              <a:t>s odpory</a:t>
            </a:r>
          </a:p>
        </p:txBody>
      </p:sp>
      <p:sp>
        <p:nvSpPr>
          <p:cNvPr id="23" name="TextovéPole 22">
            <a:extLst>
              <a:ext uri="{FF2B5EF4-FFF2-40B4-BE49-F238E27FC236}">
                <a16:creationId xmlns:a16="http://schemas.microsoft.com/office/drawing/2014/main" id="{E210B3AF-3C93-4FC2-9530-60164EA8DAF0}"/>
              </a:ext>
            </a:extLst>
          </p:cNvPr>
          <p:cNvSpPr txBox="1"/>
          <p:nvPr/>
        </p:nvSpPr>
        <p:spPr>
          <a:xfrm>
            <a:off x="6841824" y="238618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D</a:t>
            </a:r>
            <a:r>
              <a:rPr lang="en-US" dirty="0"/>
              <a:t>O </a:t>
            </a:r>
            <a:r>
              <a:rPr lang="cs-CZ" dirty="0"/>
              <a:t>TPX2</a:t>
            </a:r>
            <a:r>
              <a:rPr lang="en-US" dirty="0"/>
              <a:t>..</a:t>
            </a:r>
            <a:endParaRPr lang="cs-CZ" dirty="0"/>
          </a:p>
        </p:txBody>
      </p:sp>
      <p:sp>
        <p:nvSpPr>
          <p:cNvPr id="24" name="TextovéPole 23">
            <a:extLst>
              <a:ext uri="{FF2B5EF4-FFF2-40B4-BE49-F238E27FC236}">
                <a16:creationId xmlns:a16="http://schemas.microsoft.com/office/drawing/2014/main" id="{A4F18696-4E49-4E21-B36C-EF4447B3F4F1}"/>
              </a:ext>
            </a:extLst>
          </p:cNvPr>
          <p:cNvSpPr txBox="1"/>
          <p:nvPr/>
        </p:nvSpPr>
        <p:spPr>
          <a:xfrm>
            <a:off x="657395" y="2361831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Z</a:t>
            </a:r>
            <a:r>
              <a:rPr lang="en-US" dirty="0"/>
              <a:t> MCU..</a:t>
            </a:r>
            <a:endParaRPr lang="cs-CZ" dirty="0"/>
          </a:p>
        </p:txBody>
      </p:sp>
      <p:sp>
        <p:nvSpPr>
          <p:cNvPr id="26" name="TextovéPole 25">
            <a:extLst>
              <a:ext uri="{FF2B5EF4-FFF2-40B4-BE49-F238E27FC236}">
                <a16:creationId xmlns:a16="http://schemas.microsoft.com/office/drawing/2014/main" id="{72D50864-F7FA-4983-B577-771520016051}"/>
              </a:ext>
            </a:extLst>
          </p:cNvPr>
          <p:cNvSpPr txBox="1"/>
          <p:nvPr/>
        </p:nvSpPr>
        <p:spPr>
          <a:xfrm>
            <a:off x="2074836" y="2220047"/>
            <a:ext cx="9412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/>
              <a:t>CMOS </a:t>
            </a:r>
            <a:endParaRPr lang="cs-CZ" sz="1900" dirty="0"/>
          </a:p>
          <a:p>
            <a:r>
              <a:rPr lang="en-US" sz="1900" dirty="0"/>
              <a:t>signal</a:t>
            </a:r>
            <a:endParaRPr lang="cs-CZ" sz="1900" dirty="0"/>
          </a:p>
        </p:txBody>
      </p:sp>
      <p:sp>
        <p:nvSpPr>
          <p:cNvPr id="28" name="TextovéPole 27">
            <a:extLst>
              <a:ext uri="{FF2B5EF4-FFF2-40B4-BE49-F238E27FC236}">
                <a16:creationId xmlns:a16="http://schemas.microsoft.com/office/drawing/2014/main" id="{A3751228-A604-40B4-8C04-1A5E2D4C5A0D}"/>
              </a:ext>
            </a:extLst>
          </p:cNvPr>
          <p:cNvSpPr txBox="1"/>
          <p:nvPr/>
        </p:nvSpPr>
        <p:spPr>
          <a:xfrm>
            <a:off x="3924702" y="2237779"/>
            <a:ext cx="901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900" dirty="0"/>
              <a:t>LVDS</a:t>
            </a:r>
            <a:r>
              <a:rPr lang="en-US" sz="1900" dirty="0"/>
              <a:t> </a:t>
            </a:r>
            <a:endParaRPr lang="cs-CZ" sz="1900" dirty="0"/>
          </a:p>
          <a:p>
            <a:r>
              <a:rPr lang="en-US" sz="1900" dirty="0"/>
              <a:t>signal</a:t>
            </a:r>
            <a:endParaRPr lang="cs-CZ" sz="1900" dirty="0"/>
          </a:p>
        </p:txBody>
      </p: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F48264F0-828F-4CD9-8EC6-9137775B368B}"/>
              </a:ext>
            </a:extLst>
          </p:cNvPr>
          <p:cNvCxnSpPr>
            <a:cxnSpLocks/>
          </p:cNvCxnSpPr>
          <p:nvPr/>
        </p:nvCxnSpPr>
        <p:spPr>
          <a:xfrm>
            <a:off x="5940615" y="2576333"/>
            <a:ext cx="680376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Obdélník 12">
            <a:extLst>
              <a:ext uri="{FF2B5EF4-FFF2-40B4-BE49-F238E27FC236}">
                <a16:creationId xmlns:a16="http://schemas.microsoft.com/office/drawing/2014/main" id="{BB24169D-7229-4810-968D-8A22F061674C}"/>
              </a:ext>
            </a:extLst>
          </p:cNvPr>
          <p:cNvSpPr/>
          <p:nvPr/>
        </p:nvSpPr>
        <p:spPr>
          <a:xfrm>
            <a:off x="2903034" y="3409783"/>
            <a:ext cx="1074974" cy="736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cs-CZ" dirty="0"/>
              <a:t>LVDS</a:t>
            </a:r>
          </a:p>
          <a:p>
            <a:pPr algn="ctr"/>
            <a:r>
              <a:rPr lang="cs-CZ" dirty="0"/>
              <a:t>přijímač</a:t>
            </a:r>
          </a:p>
        </p:txBody>
      </p:sp>
      <p:cxnSp>
        <p:nvCxnSpPr>
          <p:cNvPr id="36" name="Přímá spojnice se šipkou 16">
            <a:extLst>
              <a:ext uri="{FF2B5EF4-FFF2-40B4-BE49-F238E27FC236}">
                <a16:creationId xmlns:a16="http://schemas.microsoft.com/office/drawing/2014/main" id="{7CD93F0E-E2F5-4931-A31C-6FCE89823E40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2199474" y="3778171"/>
            <a:ext cx="7035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Přímá spojnice se šipkou 16">
            <a:extLst>
              <a:ext uri="{FF2B5EF4-FFF2-40B4-BE49-F238E27FC236}">
                <a16:creationId xmlns:a16="http://schemas.microsoft.com/office/drawing/2014/main" id="{3A38E5DC-9965-4306-AA54-937F60508A48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978010" y="3778171"/>
            <a:ext cx="264298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ovéPole 43">
            <a:extLst>
              <a:ext uri="{FF2B5EF4-FFF2-40B4-BE49-F238E27FC236}">
                <a16:creationId xmlns:a16="http://schemas.microsoft.com/office/drawing/2014/main" id="{90CCB95D-8803-4186-8D9F-B2F39FA7C4CE}"/>
              </a:ext>
            </a:extLst>
          </p:cNvPr>
          <p:cNvSpPr txBox="1"/>
          <p:nvPr/>
        </p:nvSpPr>
        <p:spPr>
          <a:xfrm>
            <a:off x="6944528" y="3545770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Z TPX2</a:t>
            </a:r>
            <a:r>
              <a:rPr lang="en-US" dirty="0"/>
              <a:t>..</a:t>
            </a:r>
            <a:endParaRPr lang="cs-CZ" dirty="0"/>
          </a:p>
        </p:txBody>
      </p:sp>
      <p:sp>
        <p:nvSpPr>
          <p:cNvPr id="45" name="TextovéPole 44">
            <a:extLst>
              <a:ext uri="{FF2B5EF4-FFF2-40B4-BE49-F238E27FC236}">
                <a16:creationId xmlns:a16="http://schemas.microsoft.com/office/drawing/2014/main" id="{38AE7572-EE31-46D7-BF66-9329343B0B6D}"/>
              </a:ext>
            </a:extLst>
          </p:cNvPr>
          <p:cNvSpPr txBox="1"/>
          <p:nvPr/>
        </p:nvSpPr>
        <p:spPr>
          <a:xfrm>
            <a:off x="3947688" y="3421884"/>
            <a:ext cx="901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900" dirty="0"/>
              <a:t>SLVS</a:t>
            </a:r>
            <a:r>
              <a:rPr lang="en-US" sz="1900" dirty="0"/>
              <a:t> </a:t>
            </a:r>
            <a:endParaRPr lang="cs-CZ" sz="1900" dirty="0"/>
          </a:p>
          <a:p>
            <a:r>
              <a:rPr lang="en-US" sz="1900" dirty="0"/>
              <a:t>signal</a:t>
            </a:r>
            <a:endParaRPr lang="cs-CZ" sz="1900" dirty="0"/>
          </a:p>
        </p:txBody>
      </p:sp>
      <p:sp>
        <p:nvSpPr>
          <p:cNvPr id="51" name="TextovéPole 50">
            <a:extLst>
              <a:ext uri="{FF2B5EF4-FFF2-40B4-BE49-F238E27FC236}">
                <a16:creationId xmlns:a16="http://schemas.microsoft.com/office/drawing/2014/main" id="{4A8AFD27-B294-4913-B8F0-39E151B55897}"/>
              </a:ext>
            </a:extLst>
          </p:cNvPr>
          <p:cNvSpPr txBox="1"/>
          <p:nvPr/>
        </p:nvSpPr>
        <p:spPr>
          <a:xfrm>
            <a:off x="2074836" y="3421884"/>
            <a:ext cx="94128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/>
              <a:t>CMOS </a:t>
            </a:r>
            <a:endParaRPr lang="cs-CZ" sz="1900" dirty="0"/>
          </a:p>
          <a:p>
            <a:r>
              <a:rPr lang="en-US" sz="1900" dirty="0"/>
              <a:t>signal</a:t>
            </a:r>
            <a:endParaRPr lang="cs-CZ" sz="1900" dirty="0"/>
          </a:p>
        </p:txBody>
      </p:sp>
      <p:sp>
        <p:nvSpPr>
          <p:cNvPr id="52" name="TextovéPole 51">
            <a:extLst>
              <a:ext uri="{FF2B5EF4-FFF2-40B4-BE49-F238E27FC236}">
                <a16:creationId xmlns:a16="http://schemas.microsoft.com/office/drawing/2014/main" id="{B0B00A8B-5ED7-4198-99DF-0EA667FDE6AF}"/>
              </a:ext>
            </a:extLst>
          </p:cNvPr>
          <p:cNvSpPr txBox="1"/>
          <p:nvPr/>
        </p:nvSpPr>
        <p:spPr>
          <a:xfrm>
            <a:off x="5872123" y="2207943"/>
            <a:ext cx="90120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900" dirty="0"/>
              <a:t>SLVS</a:t>
            </a:r>
            <a:r>
              <a:rPr lang="en-US" sz="1900" dirty="0"/>
              <a:t> </a:t>
            </a:r>
            <a:endParaRPr lang="cs-CZ" sz="1900" dirty="0"/>
          </a:p>
          <a:p>
            <a:r>
              <a:rPr lang="en-US" sz="1900" dirty="0"/>
              <a:t>signal</a:t>
            </a:r>
            <a:endParaRPr lang="cs-CZ" sz="1900" dirty="0"/>
          </a:p>
        </p:txBody>
      </p:sp>
      <p:pic>
        <p:nvPicPr>
          <p:cNvPr id="54" name="Obrázek 53">
            <a:extLst>
              <a:ext uri="{FF2B5EF4-FFF2-40B4-BE49-F238E27FC236}">
                <a16:creationId xmlns:a16="http://schemas.microsoft.com/office/drawing/2014/main" id="{14C6FEE6-40B5-439B-B95A-02A5230C8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75" y="4455277"/>
            <a:ext cx="4642350" cy="1614010"/>
          </a:xfrm>
          <a:prstGeom prst="rect">
            <a:avLst/>
          </a:prstGeom>
        </p:spPr>
      </p:pic>
      <p:sp>
        <p:nvSpPr>
          <p:cNvPr id="55" name="Obdélník 54">
            <a:extLst>
              <a:ext uri="{FF2B5EF4-FFF2-40B4-BE49-F238E27FC236}">
                <a16:creationId xmlns:a16="http://schemas.microsoft.com/office/drawing/2014/main" id="{616E3C25-B95B-4716-A773-BCD0B5479F1B}"/>
              </a:ext>
            </a:extLst>
          </p:cNvPr>
          <p:cNvSpPr/>
          <p:nvPr/>
        </p:nvSpPr>
        <p:spPr>
          <a:xfrm>
            <a:off x="313505" y="2237780"/>
            <a:ext cx="1761331" cy="18612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6" name="Obdélník 55">
            <a:extLst>
              <a:ext uri="{FF2B5EF4-FFF2-40B4-BE49-F238E27FC236}">
                <a16:creationId xmlns:a16="http://schemas.microsoft.com/office/drawing/2014/main" id="{BBCA5269-9093-4EFE-9D97-D6DBE4E1C6B1}"/>
              </a:ext>
            </a:extLst>
          </p:cNvPr>
          <p:cNvSpPr/>
          <p:nvPr/>
        </p:nvSpPr>
        <p:spPr>
          <a:xfrm>
            <a:off x="6704838" y="2237779"/>
            <a:ext cx="1761331" cy="186121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7" name="Obdélník 56">
            <a:extLst>
              <a:ext uri="{FF2B5EF4-FFF2-40B4-BE49-F238E27FC236}">
                <a16:creationId xmlns:a16="http://schemas.microsoft.com/office/drawing/2014/main" id="{2E2D4718-17BC-4918-BF63-EF28239F0DAF}"/>
              </a:ext>
            </a:extLst>
          </p:cNvPr>
          <p:cNvSpPr/>
          <p:nvPr/>
        </p:nvSpPr>
        <p:spPr>
          <a:xfrm>
            <a:off x="2966385" y="2124847"/>
            <a:ext cx="958317" cy="86750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8" name="TextovéPole 57">
            <a:extLst>
              <a:ext uri="{FF2B5EF4-FFF2-40B4-BE49-F238E27FC236}">
                <a16:creationId xmlns:a16="http://schemas.microsoft.com/office/drawing/2014/main" id="{4558C3A0-44B7-4462-B6A0-C9AC1DD1F40F}"/>
              </a:ext>
            </a:extLst>
          </p:cNvPr>
          <p:cNvSpPr txBox="1"/>
          <p:nvPr/>
        </p:nvSpPr>
        <p:spPr>
          <a:xfrm>
            <a:off x="7201809" y="2992357"/>
            <a:ext cx="58221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900" dirty="0"/>
              <a:t>SPI</a:t>
            </a:r>
          </a:p>
        </p:txBody>
      </p:sp>
      <p:sp>
        <p:nvSpPr>
          <p:cNvPr id="59" name="TextovéPole 58">
            <a:extLst>
              <a:ext uri="{FF2B5EF4-FFF2-40B4-BE49-F238E27FC236}">
                <a16:creationId xmlns:a16="http://schemas.microsoft.com/office/drawing/2014/main" id="{458C5999-AC21-4F0E-A67D-FAF2696E28A9}"/>
              </a:ext>
            </a:extLst>
          </p:cNvPr>
          <p:cNvSpPr txBox="1"/>
          <p:nvPr/>
        </p:nvSpPr>
        <p:spPr>
          <a:xfrm>
            <a:off x="903064" y="2969975"/>
            <a:ext cx="58221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900" dirty="0"/>
              <a:t>SPI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EACA634-AF36-AB78-8C2D-2D284C0E8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7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1EF68AEF-F292-6B48-204A-B18E15C5C6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299501" y="272592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385355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kupina 16">
            <a:extLst>
              <a:ext uri="{FF2B5EF4-FFF2-40B4-BE49-F238E27FC236}">
                <a16:creationId xmlns:a16="http://schemas.microsoft.com/office/drawing/2014/main" id="{824A24EC-4DAF-6DBE-C550-5A4210F5C477}"/>
              </a:ext>
            </a:extLst>
          </p:cNvPr>
          <p:cNvGrpSpPr/>
          <p:nvPr/>
        </p:nvGrpSpPr>
        <p:grpSpPr>
          <a:xfrm>
            <a:off x="1913859" y="4497573"/>
            <a:ext cx="5316282" cy="2180216"/>
            <a:chOff x="3547506" y="4427840"/>
            <a:chExt cx="5316282" cy="2180216"/>
          </a:xfrm>
        </p:grpSpPr>
        <p:pic>
          <p:nvPicPr>
            <p:cNvPr id="4" name="Obrázek 3" descr="Obsah obrázku text, elektronika, obvod&#10;&#10;Popis byl vytvořen automaticky">
              <a:extLst>
                <a:ext uri="{FF2B5EF4-FFF2-40B4-BE49-F238E27FC236}">
                  <a16:creationId xmlns:a16="http://schemas.microsoft.com/office/drawing/2014/main" id="{F94F03D1-13DA-42CE-9D32-D72056106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649" y="4598560"/>
              <a:ext cx="5230139" cy="1881904"/>
            </a:xfrm>
            <a:prstGeom prst="rect">
              <a:avLst/>
            </a:prstGeom>
          </p:spPr>
        </p:pic>
        <p:sp>
          <p:nvSpPr>
            <p:cNvPr id="14" name="Obdélník 13">
              <a:extLst>
                <a:ext uri="{FF2B5EF4-FFF2-40B4-BE49-F238E27FC236}">
                  <a16:creationId xmlns:a16="http://schemas.microsoft.com/office/drawing/2014/main" id="{EC9CED23-5F4D-4311-9D67-EEA37EC1E468}"/>
                </a:ext>
              </a:extLst>
            </p:cNvPr>
            <p:cNvSpPr/>
            <p:nvPr/>
          </p:nvSpPr>
          <p:spPr>
            <a:xfrm>
              <a:off x="3547506" y="4427840"/>
              <a:ext cx="5316280" cy="218021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5" name="Obdélník 12">
            <a:extLst>
              <a:ext uri="{FF2B5EF4-FFF2-40B4-BE49-F238E27FC236}">
                <a16:creationId xmlns:a16="http://schemas.microsoft.com/office/drawing/2014/main" id="{FCED0C8E-B8F5-4560-A503-7FD6F917FABD}"/>
              </a:ext>
            </a:extLst>
          </p:cNvPr>
          <p:cNvSpPr/>
          <p:nvPr/>
        </p:nvSpPr>
        <p:spPr>
          <a:xfrm>
            <a:off x="542962" y="2766981"/>
            <a:ext cx="1842469" cy="1096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/>
              <a:t>Vývojový </a:t>
            </a:r>
            <a:r>
              <a:rPr lang="cs-CZ" sz="2000" dirty="0" err="1"/>
              <a:t>kit</a:t>
            </a:r>
            <a:endParaRPr lang="cs-CZ" sz="2000" dirty="0"/>
          </a:p>
          <a:p>
            <a:pPr algn="ctr"/>
            <a:endParaRPr lang="cs-CZ" sz="788" dirty="0"/>
          </a:p>
        </p:txBody>
      </p:sp>
      <p:sp>
        <p:nvSpPr>
          <p:cNvPr id="6" name="Obdélník 13">
            <a:extLst>
              <a:ext uri="{FF2B5EF4-FFF2-40B4-BE49-F238E27FC236}">
                <a16:creationId xmlns:a16="http://schemas.microsoft.com/office/drawing/2014/main" id="{EA65EFB0-CA92-4EE5-AA4E-9D7B8377E0FD}"/>
              </a:ext>
            </a:extLst>
          </p:cNvPr>
          <p:cNvSpPr/>
          <p:nvPr/>
        </p:nvSpPr>
        <p:spPr>
          <a:xfrm>
            <a:off x="2763814" y="2371150"/>
            <a:ext cx="2044914" cy="18817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/>
              <a:t>shield-tpx2</a:t>
            </a:r>
          </a:p>
        </p:txBody>
      </p:sp>
      <p:cxnSp>
        <p:nvCxnSpPr>
          <p:cNvPr id="7" name="Přímá spojnice se šipkou 16">
            <a:extLst>
              <a:ext uri="{FF2B5EF4-FFF2-40B4-BE49-F238E27FC236}">
                <a16:creationId xmlns:a16="http://schemas.microsoft.com/office/drawing/2014/main" id="{0586569C-F2F7-43CB-B0B6-71587361AC0C}"/>
              </a:ext>
            </a:extLst>
          </p:cNvPr>
          <p:cNvCxnSpPr>
            <a:cxnSpLocks/>
          </p:cNvCxnSpPr>
          <p:nvPr/>
        </p:nvCxnSpPr>
        <p:spPr>
          <a:xfrm flipV="1">
            <a:off x="2383197" y="3312044"/>
            <a:ext cx="380619" cy="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Přímá spojnice se šipkou 17">
            <a:extLst>
              <a:ext uri="{FF2B5EF4-FFF2-40B4-BE49-F238E27FC236}">
                <a16:creationId xmlns:a16="http://schemas.microsoft.com/office/drawing/2014/main" id="{62BF3272-9ACC-4A8B-A46B-87FBF0BF69E0}"/>
              </a:ext>
            </a:extLst>
          </p:cNvPr>
          <p:cNvCxnSpPr>
            <a:cxnSpLocks/>
          </p:cNvCxnSpPr>
          <p:nvPr/>
        </p:nvCxnSpPr>
        <p:spPr>
          <a:xfrm flipV="1">
            <a:off x="4739099" y="3312043"/>
            <a:ext cx="380619" cy="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délník 12">
            <a:extLst>
              <a:ext uri="{FF2B5EF4-FFF2-40B4-BE49-F238E27FC236}">
                <a16:creationId xmlns:a16="http://schemas.microsoft.com/office/drawing/2014/main" id="{BD36F77A-5281-4192-BD67-12CF4ABD414C}"/>
              </a:ext>
            </a:extLst>
          </p:cNvPr>
          <p:cNvSpPr/>
          <p:nvPr/>
        </p:nvSpPr>
        <p:spPr>
          <a:xfrm>
            <a:off x="7342804" y="2766981"/>
            <a:ext cx="1490876" cy="1096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/>
              <a:t>Timepix2</a:t>
            </a:r>
          </a:p>
          <a:p>
            <a:pPr algn="ctr"/>
            <a:endParaRPr lang="cs-CZ" sz="788" dirty="0"/>
          </a:p>
        </p:txBody>
      </p:sp>
      <p:sp>
        <p:nvSpPr>
          <p:cNvPr id="10" name="Obdélník 12">
            <a:extLst>
              <a:ext uri="{FF2B5EF4-FFF2-40B4-BE49-F238E27FC236}">
                <a16:creationId xmlns:a16="http://schemas.microsoft.com/office/drawing/2014/main" id="{7C959AD3-FCC0-48D9-A1FC-35D1F05A65F9}"/>
              </a:ext>
            </a:extLst>
          </p:cNvPr>
          <p:cNvSpPr/>
          <p:nvPr/>
        </p:nvSpPr>
        <p:spPr>
          <a:xfrm>
            <a:off x="5119718" y="2795178"/>
            <a:ext cx="1842469" cy="1096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35" tIns="25718" rIns="51435" bIns="25718" rtlCol="0" anchor="ctr"/>
          <a:lstStyle/>
          <a:p>
            <a:pPr algn="ctr"/>
            <a:r>
              <a:rPr lang="cs-CZ" sz="2000" dirty="0" err="1"/>
              <a:t>Chipboard</a:t>
            </a:r>
            <a:endParaRPr lang="cs-CZ" sz="2000" dirty="0"/>
          </a:p>
          <a:p>
            <a:pPr algn="ctr"/>
            <a:endParaRPr lang="cs-CZ" sz="788" dirty="0"/>
          </a:p>
        </p:txBody>
      </p:sp>
      <p:cxnSp>
        <p:nvCxnSpPr>
          <p:cNvPr id="11" name="Přímá spojnice se šipkou 17">
            <a:extLst>
              <a:ext uri="{FF2B5EF4-FFF2-40B4-BE49-F238E27FC236}">
                <a16:creationId xmlns:a16="http://schemas.microsoft.com/office/drawing/2014/main" id="{30B8398E-0275-45AC-8E68-6C7BF0023112}"/>
              </a:ext>
            </a:extLst>
          </p:cNvPr>
          <p:cNvCxnSpPr>
            <a:cxnSpLocks/>
          </p:cNvCxnSpPr>
          <p:nvPr/>
        </p:nvCxnSpPr>
        <p:spPr>
          <a:xfrm flipV="1">
            <a:off x="6962187" y="3308614"/>
            <a:ext cx="380619" cy="34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délník 12">
            <a:extLst>
              <a:ext uri="{FF2B5EF4-FFF2-40B4-BE49-F238E27FC236}">
                <a16:creationId xmlns:a16="http://schemas.microsoft.com/office/drawing/2014/main" id="{2249B2F2-8E61-455C-9CCC-F92946ADDD6C}"/>
              </a:ext>
            </a:extLst>
          </p:cNvPr>
          <p:cNvSpPr/>
          <p:nvPr/>
        </p:nvSpPr>
        <p:spPr>
          <a:xfrm>
            <a:off x="466370" y="2126513"/>
            <a:ext cx="8550040" cy="2378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7252860-CD64-4904-BB74-823C25317980}"/>
              </a:ext>
            </a:extLst>
          </p:cNvPr>
          <p:cNvSpPr txBox="1">
            <a:spLocks/>
          </p:cNvSpPr>
          <p:nvPr/>
        </p:nvSpPr>
        <p:spPr>
          <a:xfrm>
            <a:off x="386142" y="1452201"/>
            <a:ext cx="5802521" cy="611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cs-CZ" sz="3600" b="1" i="0" u="none" strike="noStrike" kern="4800" baseline="0" smtClean="0">
                <a:solidFill>
                  <a:schemeClr val="tx1"/>
                </a:solidFill>
                <a:latin typeface="Technika-Bold" panose="00000600000000000000" pitchFamily="50" charset="-18"/>
                <a:ea typeface="+mj-ea"/>
                <a:cs typeface="+mj-cs"/>
              </a:defRPr>
            </a:lvl1pPr>
          </a:lstStyle>
          <a:p>
            <a:r>
              <a:rPr lang="cs-CZ" dirty="0"/>
              <a:t>Výsledek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3599D7F2-64B8-45E2-9ED3-9E0A7BEFB510}"/>
              </a:ext>
            </a:extLst>
          </p:cNvPr>
          <p:cNvSpPr txBox="1"/>
          <p:nvPr/>
        </p:nvSpPr>
        <p:spPr>
          <a:xfrm>
            <a:off x="5324694" y="676896"/>
            <a:ext cx="291938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s-CZ" sz="2000" dirty="0"/>
              <a:t>Komunikace s tpx2</a:t>
            </a:r>
            <a:endParaRPr lang="en-US" sz="2000" dirty="0"/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s-CZ" sz="2000" dirty="0"/>
              <a:t>Variabilita</a:t>
            </a:r>
            <a:endParaRPr lang="en-US" sz="2000" dirty="0"/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cs-CZ" sz="2000" dirty="0"/>
              <a:t>Příprava pro další</a:t>
            </a:r>
          </a:p>
          <a:p>
            <a:r>
              <a:rPr lang="en-US" sz="2000" dirty="0"/>
              <a:t>      </a:t>
            </a:r>
            <a:r>
              <a:rPr lang="cs-CZ" sz="2000" dirty="0"/>
              <a:t>práce</a:t>
            </a:r>
          </a:p>
          <a:p>
            <a:endParaRPr lang="cs-CZ" dirty="0"/>
          </a:p>
        </p:txBody>
      </p:sp>
      <p:sp>
        <p:nvSpPr>
          <p:cNvPr id="12" name="Zástupný symbol pro číslo snímku 11">
            <a:extLst>
              <a:ext uri="{FF2B5EF4-FFF2-40B4-BE49-F238E27FC236}">
                <a16:creationId xmlns:a16="http://schemas.microsoft.com/office/drawing/2014/main" id="{1FF1DDF9-BB31-1E36-EBD5-CE76561028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8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19" name="Zástupný symbol pro zápatí 18">
            <a:extLst>
              <a:ext uri="{FF2B5EF4-FFF2-40B4-BE49-F238E27FC236}">
                <a16:creationId xmlns:a16="http://schemas.microsoft.com/office/drawing/2014/main" id="{F6A068E5-2D01-5658-A72C-727581D33A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3571508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D89AC8C-ADBA-456B-8AA6-1BCE5BB9E1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2865" y="2927055"/>
            <a:ext cx="7736694" cy="1446663"/>
          </a:xfrm>
        </p:spPr>
        <p:txBody>
          <a:bodyPr/>
          <a:lstStyle/>
          <a:p>
            <a:r>
              <a:rPr lang="cs-CZ" dirty="0"/>
              <a:t>Děkuji za pozornost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E3BFABE-B46B-51C7-A79A-D29D0513C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541C3C4-3FE4-452E-A0BF-070C2AEEEE8E}" type="slidenum">
              <a:rPr lang="cs-CZ" smtClean="0"/>
              <a:pPr/>
              <a:t>9</a:t>
            </a:fld>
            <a:r>
              <a:rPr lang="en-US" dirty="0"/>
              <a:t> z </a:t>
            </a:r>
            <a:r>
              <a:rPr lang="cs-CZ" dirty="0"/>
              <a:t>9</a:t>
            </a:r>
          </a:p>
        </p:txBody>
      </p:sp>
      <p:sp>
        <p:nvSpPr>
          <p:cNvPr id="7" name="Zástupný symbol pro zápatí 6">
            <a:extLst>
              <a:ext uri="{FF2B5EF4-FFF2-40B4-BE49-F238E27FC236}">
                <a16:creationId xmlns:a16="http://schemas.microsoft.com/office/drawing/2014/main" id="{0ECEC433-147C-4E30-9F97-0D652E8BD8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324694" y="266017"/>
            <a:ext cx="3492000" cy="365125"/>
          </a:xfrm>
        </p:spPr>
        <p:txBody>
          <a:bodyPr/>
          <a:lstStyle/>
          <a:p>
            <a:pPr algn="l"/>
            <a:r>
              <a:rPr lang="cs-CZ" dirty="0"/>
              <a:t>Návrh HW prototypu </a:t>
            </a:r>
            <a:r>
              <a:rPr lang="cs-CZ" dirty="0" err="1"/>
              <a:t>vyčítacího</a:t>
            </a:r>
            <a:r>
              <a:rPr lang="cs-CZ" dirty="0"/>
              <a:t> zařízení pro pixelový detektor Timepix2 na bázi MCU</a:t>
            </a:r>
          </a:p>
        </p:txBody>
      </p:sp>
    </p:spTree>
    <p:extLst>
      <p:ext uri="{BB962C8B-B14F-4D97-AF65-F5344CB8AC3E}">
        <p14:creationId xmlns:p14="http://schemas.microsoft.com/office/powerpoint/2010/main" val="98113540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chnika">
      <a:majorFont>
        <a:latin typeface="Technika-Bold"/>
        <a:ea typeface=""/>
        <a:cs typeface=""/>
      </a:majorFont>
      <a:minorFont>
        <a:latin typeface="Technika"/>
        <a:ea typeface=""/>
        <a:cs typeface="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CZ.potx" id="{1BD4F44E-F71F-4A14-9EF9-FF6613634235}" vid="{496B007D-76DB-4922-86C8-13F7F6C54EC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PowerPoint_CS</Template>
  <TotalTime>869</TotalTime>
  <Words>651</Words>
  <Application>Microsoft Office PowerPoint</Application>
  <PresentationFormat>Předvádění na obrazovce (4:3)</PresentationFormat>
  <Paragraphs>114</Paragraphs>
  <Slides>14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20" baseType="lpstr">
      <vt:lpstr>Technika</vt:lpstr>
      <vt:lpstr>Calibri</vt:lpstr>
      <vt:lpstr>Arial</vt:lpstr>
      <vt:lpstr>Wingdings</vt:lpstr>
      <vt:lpstr>Technika-Bold</vt:lpstr>
      <vt:lpstr>Motiv Office</vt:lpstr>
      <vt:lpstr>Bakalářské práce shield-tpx2</vt:lpstr>
      <vt:lpstr>Cíl práce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Děkuji za pozornost</vt:lpstr>
      <vt:lpstr>Odpovědi na dotazy:</vt:lpstr>
      <vt:lpstr>Prezentace aplikace PowerPoint</vt:lpstr>
      <vt:lpstr>Prezentace aplikace PowerPoint</vt:lpstr>
      <vt:lpstr>Prezentace aplikace PowerPoint</vt:lpstr>
      <vt:lpstr>Literatura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Bakalářské práce shield-tpx2</dc:title>
  <dc:creator>Ondrej</dc:creator>
  <cp:lastModifiedBy>Ondrej</cp:lastModifiedBy>
  <cp:revision>6</cp:revision>
  <dcterms:created xsi:type="dcterms:W3CDTF">2022-04-26T17:07:23Z</dcterms:created>
  <dcterms:modified xsi:type="dcterms:W3CDTF">2022-06-13T14:34:42Z</dcterms:modified>
</cp:coreProperties>
</file>